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/>
              <a:t>Παρατήρηση και καταγραφή 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 smtClean="0"/>
              <a:t>Παπαδημητρίου Σταματίνα</a:t>
            </a:r>
          </a:p>
          <a:p>
            <a:pPr algn="ctr"/>
            <a:r>
              <a:rPr lang="el-GR" dirty="0" smtClean="0"/>
              <a:t>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803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Αξιολόγηση και αξιοποίηση συμπερασμάτων παρατήρησης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Η παρατήρηση οδηγεί σε συμπεράσματα.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Δεν κοινοποιούνται όλα τα συμπεράσματα με τον ίδιο τρόπο.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Απαιτείται σωστή επιλογή και διαχείριση πληροφοριών.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i="1" dirty="0" smtClean="0"/>
              <a:t>Τι είναι το συμπέρασμα;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Η ερμηνεία της παρατήρησης.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Βασίζεται σε δεδομένα.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Δεν είναι μια προσωπική άποψη.</a:t>
            </a:r>
          </a:p>
        </p:txBody>
      </p:sp>
    </p:spTree>
    <p:extLst>
      <p:ext uri="{BB962C8B-B14F-4D97-AF65-F5344CB8AC3E}">
        <p14:creationId xmlns:p14="http://schemas.microsoft.com/office/powerpoint/2010/main" val="364026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Αξιολόγηση και αξιοποίηση συμπερασμάτων παρατήρησης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l-GR" i="1" dirty="0" smtClean="0"/>
              <a:t>Γιατί χρειάζεται αξιολόγηση;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Προστασία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Αποφυγή παρερμηνειών.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err="1" smtClean="0"/>
              <a:t>Στοχευμένη</a:t>
            </a:r>
            <a:r>
              <a:rPr lang="el-GR" dirty="0" smtClean="0"/>
              <a:t> επικοινωνία.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Επαγγελματική δεοντολογία.</a:t>
            </a:r>
          </a:p>
          <a:p>
            <a:pPr marL="0" indent="0" algn="just">
              <a:buNone/>
            </a:pPr>
            <a:endParaRPr lang="el-GR" dirty="0" smtClean="0"/>
          </a:p>
          <a:p>
            <a:pPr marL="0" indent="0" algn="just">
              <a:buNone/>
            </a:pPr>
            <a:r>
              <a:rPr lang="el-GR" i="1" dirty="0" smtClean="0"/>
              <a:t>Ποιοι ενημερώνονται;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Γονείς.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Παιδαγωγική ομάδα.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Διεπιστημονική ομάδα (ειδικοί).</a:t>
            </a:r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7135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Κριτήρια επιλογής συμπερασμάτων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Σημαντικότητα.</a:t>
            </a:r>
          </a:p>
          <a:p>
            <a:r>
              <a:rPr lang="el-GR" dirty="0" smtClean="0"/>
              <a:t>Συχνότητα συμπεριφοράς.</a:t>
            </a:r>
          </a:p>
          <a:p>
            <a:r>
              <a:rPr lang="el-GR" dirty="0" smtClean="0"/>
              <a:t>Επίδραση στην ανάπτυξη.</a:t>
            </a:r>
          </a:p>
          <a:p>
            <a:r>
              <a:rPr lang="el-GR" dirty="0" smtClean="0"/>
              <a:t>Ανάγκη παρέμβασης.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215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Ενημέρωση σχετικά με τα συμπεράσματα που προέκυψαν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 smtClean="0"/>
              <a:t>Ενημέρωση γονέων</a:t>
            </a:r>
          </a:p>
          <a:p>
            <a:pPr marL="0" indent="0" algn="just">
              <a:buNone/>
            </a:pPr>
            <a:r>
              <a:rPr lang="el-GR" dirty="0" smtClean="0"/>
              <a:t>Αναφέρουμε: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Καθημερινές συμπεριφορές.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Πρόοδο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Ήπιες δυσκολίες.</a:t>
            </a:r>
          </a:p>
          <a:p>
            <a:pPr marL="0" indent="0" algn="just">
              <a:buNone/>
            </a:pPr>
            <a:r>
              <a:rPr lang="el-GR" dirty="0" smtClean="0"/>
              <a:t>Αποφεύγουμε: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Διαγνώσεις.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Αρνητικές ετικέτες.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3195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Ενημέρωση σχετικά με τα συμπεράσματα που προέκυψαν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l-GR" b="1" u="sng" dirty="0" smtClean="0"/>
              <a:t>Ενημέρωση της παιδαγωγικής ομάδας</a:t>
            </a:r>
          </a:p>
          <a:p>
            <a:pPr marL="0" indent="0" algn="just">
              <a:buNone/>
            </a:pPr>
            <a:r>
              <a:rPr lang="el-GR" dirty="0" smtClean="0"/>
              <a:t>Περιλαμβάνει: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Πιο αναλυτικά δεδομένα.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Παρατηρήσεις συμπεριφοράς.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Παιδαγωγικές προτάσεις.</a:t>
            </a:r>
          </a:p>
          <a:p>
            <a:pPr marL="0" indent="0" algn="just">
              <a:buNone/>
            </a:pPr>
            <a:r>
              <a:rPr lang="el-GR" b="1" u="sng" dirty="0" smtClean="0"/>
              <a:t>Ενημέρωση διεπιστημονικής ομάδας</a:t>
            </a:r>
          </a:p>
          <a:p>
            <a:pPr marL="0" indent="0" algn="just">
              <a:buNone/>
            </a:pPr>
            <a:r>
              <a:rPr lang="el-GR" dirty="0" smtClean="0"/>
              <a:t>Περιλαμβάνει: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Συστηματικές καταγραφές.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Τεκμηριωμένα στοιχεία.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Ανάγκη για περαιτέρω διερεύνηση.</a:t>
            </a:r>
          </a:p>
        </p:txBody>
      </p:sp>
    </p:spTree>
    <p:extLst>
      <p:ext uri="{BB962C8B-B14F-4D97-AF65-F5344CB8AC3E}">
        <p14:creationId xmlns:p14="http://schemas.microsoft.com/office/powerpoint/2010/main" val="227704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ΔΕΝ κοινοποιούμε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Προσωπικές κρίσεις.</a:t>
            </a:r>
          </a:p>
          <a:p>
            <a:pPr algn="just"/>
            <a:r>
              <a:rPr lang="el-GR" dirty="0" smtClean="0"/>
              <a:t>Υποθέσεις χωρίς στοιχεία.</a:t>
            </a:r>
          </a:p>
          <a:p>
            <a:pPr algn="just"/>
            <a:r>
              <a:rPr lang="el-GR" dirty="0" smtClean="0"/>
              <a:t>Ευαίσθητα δεδομένα χωρίς λόγο.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u="sng" dirty="0" smtClean="0"/>
              <a:t>Για παράδειγμα: </a:t>
            </a:r>
            <a:r>
              <a:rPr lang="el-GR" dirty="0" smtClean="0"/>
              <a:t>Παρατήρηση: «Το παιδί αποφεύγει ομαδικά παιχνίδια».</a:t>
            </a:r>
          </a:p>
          <a:p>
            <a:pPr marL="0" indent="0" algn="just">
              <a:buNone/>
            </a:pPr>
            <a:r>
              <a:rPr lang="el-GR" dirty="0" smtClean="0"/>
              <a:t>Συμπέρασμα: «Πιθανή δυσκολία κοινωνικής αλληλεπίδρασης».</a:t>
            </a:r>
          </a:p>
          <a:p>
            <a:pPr marL="0" indent="0" algn="just">
              <a:buNone/>
            </a:pPr>
            <a:r>
              <a:rPr lang="el-GR" dirty="0" smtClean="0"/>
              <a:t>Κοινοποίηση: Γονείς: ήπια αναφορά.</a:t>
            </a:r>
          </a:p>
          <a:p>
            <a:pPr marL="0" indent="0" algn="just">
              <a:buNone/>
            </a:pPr>
            <a:r>
              <a:rPr lang="el-GR" dirty="0" smtClean="0"/>
              <a:t>Ομάδα: αναλυτικά.</a:t>
            </a:r>
          </a:p>
          <a:p>
            <a:pPr marL="0" indent="0" algn="just">
              <a:buNone/>
            </a:pPr>
            <a:r>
              <a:rPr lang="el-GR" dirty="0" smtClean="0"/>
              <a:t>Ειδικοί: αν υπάρχει συχνότητα/ ένταση.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120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Διαδικασία απόφασης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/>
            </a:pPr>
            <a:r>
              <a:rPr lang="el-GR" dirty="0" smtClean="0"/>
              <a:t>Καταγραφή.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Εξαγωγή συμπεράσματος.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Αξιολόγηση.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Επιλογή αποδέκτη.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Τρόπος διατύπωσης.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411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Ρόλος του παιδαγωγού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Συλλογή πληροφοριών.</a:t>
            </a:r>
          </a:p>
          <a:p>
            <a:pPr algn="just"/>
            <a:r>
              <a:rPr lang="el-GR" dirty="0" smtClean="0"/>
              <a:t>Συνεργασία των παιδαγωγών.</a:t>
            </a:r>
          </a:p>
          <a:p>
            <a:pPr algn="just"/>
            <a:r>
              <a:rPr lang="el-GR" dirty="0" smtClean="0"/>
              <a:t>Προσεκτική διατύπωση.</a:t>
            </a:r>
          </a:p>
          <a:p>
            <a:pPr algn="just"/>
            <a:r>
              <a:rPr lang="el-GR" dirty="0" smtClean="0"/>
              <a:t>Τήρηση εμπιστευτικότητας.</a:t>
            </a:r>
          </a:p>
          <a:p>
            <a:pPr algn="just"/>
            <a:r>
              <a:rPr lang="el-GR" dirty="0" smtClean="0"/>
              <a:t>Σεβασμός στο παιδί.</a:t>
            </a:r>
          </a:p>
          <a:p>
            <a:pPr algn="just"/>
            <a:r>
              <a:rPr lang="el-GR" dirty="0" smtClean="0"/>
              <a:t>Επαγγελματισμός.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977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 smtClean="0"/>
              <a:t>Παρατήρηση 1:  </a:t>
            </a:r>
          </a:p>
          <a:p>
            <a:pPr marL="0" indent="0" algn="just">
              <a:buNone/>
            </a:pPr>
            <a:r>
              <a:rPr lang="el-GR" dirty="0" smtClean="0"/>
              <a:t>«Η Μαρία (4 ετών) συμμετέχει σε δραστηριότητες, συνεργάζεται </a:t>
            </a:r>
            <a:r>
              <a:rPr lang="el-GR" dirty="0" smtClean="0"/>
              <a:t>με </a:t>
            </a:r>
            <a:r>
              <a:rPr lang="el-GR" dirty="0" smtClean="0"/>
              <a:t>άλλα παιδιά και ολοκληρώνει τις εργασίες της». </a:t>
            </a:r>
          </a:p>
          <a:p>
            <a:pPr marL="0" indent="0" algn="just">
              <a:buNone/>
            </a:pPr>
            <a:r>
              <a:rPr lang="el-GR" b="1" dirty="0" smtClean="0"/>
              <a:t>Παρατήρηση 2: </a:t>
            </a:r>
          </a:p>
          <a:p>
            <a:pPr marL="0" indent="0" algn="just">
              <a:buNone/>
            </a:pPr>
            <a:r>
              <a:rPr lang="el-GR" dirty="0" smtClean="0"/>
              <a:t>«Ο Γιάννης (3 ετών) δυσκολεύεται να μοιραστεί παιχνίδια και συχνά τραβά αντικείμενα από άλλα παιδιά». </a:t>
            </a:r>
          </a:p>
          <a:p>
            <a:pPr marL="0" indent="0" algn="just">
              <a:buNone/>
            </a:pPr>
            <a:r>
              <a:rPr lang="el-GR" b="1" dirty="0" smtClean="0"/>
              <a:t>Παρατήρηση 3: </a:t>
            </a:r>
          </a:p>
          <a:p>
            <a:pPr marL="0" indent="0" algn="just">
              <a:buNone/>
            </a:pPr>
            <a:r>
              <a:rPr lang="el-GR" dirty="0" smtClean="0"/>
              <a:t>«Η Ελένη (4 ετών) δεν χρησιμοποιεί προτάσεις, επικοινωνεί κυρίως με μονολεκτικές εκφράσεις και δείχνει απογοήτευση όταν δεν γίνεται κατανοητή».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632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 smtClean="0"/>
              <a:t>Παρατήρηση 4</a:t>
            </a:r>
          </a:p>
          <a:p>
            <a:pPr marL="0" indent="0" algn="just">
              <a:buNone/>
            </a:pPr>
            <a:r>
              <a:rPr lang="el-GR" dirty="0" smtClean="0"/>
              <a:t>«Ο Κώστας (3,5 ετών) αποσύρεται συχνά από ομαδικές δραστηριότητες και προτιμά να παίζει μόνος του».</a:t>
            </a:r>
          </a:p>
          <a:p>
            <a:pPr marL="0" indent="0" algn="just">
              <a:buNone/>
            </a:pPr>
            <a:r>
              <a:rPr lang="el-GR" b="1" dirty="0" smtClean="0"/>
              <a:t>Παρατήρηση 5 </a:t>
            </a:r>
          </a:p>
          <a:p>
            <a:pPr marL="0" indent="0" algn="just">
              <a:buNone/>
            </a:pPr>
            <a:r>
              <a:rPr lang="el-GR" dirty="0" smtClean="0"/>
              <a:t>« Η Άννα (4 ετών) παρουσιάζει έντονες εκρήξεις θυμού (φωνές, κλάμα, πέταγμα αντικειμένων) σχεδόν καθημερινά».</a:t>
            </a:r>
          </a:p>
          <a:p>
            <a:pPr marL="0" indent="0" algn="just">
              <a:buNone/>
            </a:pPr>
            <a:r>
              <a:rPr lang="el-GR" b="1" dirty="0" smtClean="0"/>
              <a:t>Παρατήρηση 6 </a:t>
            </a:r>
          </a:p>
          <a:p>
            <a:pPr marL="0" indent="0" algn="just">
              <a:buNone/>
            </a:pPr>
            <a:r>
              <a:rPr lang="el-GR" dirty="0" smtClean="0"/>
              <a:t>« Ο Πέτρος (3 ετών) δείχνει σημαντική πρόοδο στην αυτοεξυπηρέτηση (ντύσιμο, φαγητό)». </a:t>
            </a:r>
          </a:p>
        </p:txBody>
      </p:sp>
    </p:spTree>
    <p:extLst>
      <p:ext uri="{BB962C8B-B14F-4D97-AF65-F5344CB8AC3E}">
        <p14:creationId xmlns:p14="http://schemas.microsoft.com/office/powerpoint/2010/main" val="6994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Δεν κοινοποιούνται όλα τα δεδομένα παντού.</a:t>
            </a:r>
          </a:p>
          <a:p>
            <a:pPr algn="just"/>
            <a:r>
              <a:rPr lang="el-GR" dirty="0" smtClean="0"/>
              <a:t>Η επιλογή απαιτεί κρίση και υπευθυνότητα.</a:t>
            </a:r>
          </a:p>
          <a:p>
            <a:pPr algn="just"/>
            <a:r>
              <a:rPr lang="el-GR" dirty="0" smtClean="0"/>
              <a:t>Στόχος είναι το συμφέρον του παιδιού.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279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Σεβασμός στις ανάγκες και στα ενδιαφέροντα του παιδιού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l-GR" i="1" dirty="0" smtClean="0"/>
              <a:t>Τι είναι η παρατήρηση; </a:t>
            </a:r>
          </a:p>
          <a:p>
            <a:pPr algn="just"/>
            <a:r>
              <a:rPr lang="el-GR" dirty="0" smtClean="0"/>
              <a:t>Συνειδητή και συστηματική διαδικασία.</a:t>
            </a:r>
          </a:p>
          <a:p>
            <a:pPr algn="just"/>
            <a:r>
              <a:rPr lang="el-GR" dirty="0" smtClean="0"/>
              <a:t>Εστίαση στη συμπεριφορά του παιδιού.</a:t>
            </a:r>
          </a:p>
          <a:p>
            <a:pPr algn="just"/>
            <a:r>
              <a:rPr lang="el-GR" dirty="0" smtClean="0"/>
              <a:t>Χωρίς παρεμβάσεις ή προκαταλήψεις.</a:t>
            </a:r>
          </a:p>
          <a:p>
            <a:pPr algn="just"/>
            <a:r>
              <a:rPr lang="el-GR" dirty="0" smtClean="0"/>
              <a:t>Βασικό εργαλείο για τον παιδαγωγό.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i="1" dirty="0" smtClean="0"/>
              <a:t>Γιατί είναι σημαντική η παρατήρηση;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Κατανόηση της ανάπτυξης του παιδιού.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Εντοπισμός αναγκών και δυσκολιών.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Στήριξη εξατομικευμένης φροντίδας.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Ενίσχυση σχέσης εμπιστοσύνης.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0454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Σεβασμός στις ανάγκες και στα ενδιαφέροντα του παιδιού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Οι αρχές της σωστής παρατήρησης είναι: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dirty="0" smtClean="0"/>
              <a:t>Η αντικειμενικότητα.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dirty="0" smtClean="0"/>
              <a:t>Η ακρίβεια.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dirty="0" smtClean="0"/>
              <a:t>Η συστηματικότητα.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dirty="0" smtClean="0"/>
              <a:t>Ο σεβασμός στην προσωπικότητα του παιδιού.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45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Από την καταγραφή στην ανάλυση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Τι επαναλαμβάνεται; </a:t>
            </a:r>
          </a:p>
          <a:p>
            <a:pPr algn="just"/>
            <a:r>
              <a:rPr lang="el-GR" dirty="0" smtClean="0"/>
              <a:t>Ποιες είναι οι προτιμήσεις του παιδιού;</a:t>
            </a:r>
          </a:p>
          <a:p>
            <a:pPr algn="just"/>
            <a:r>
              <a:rPr lang="el-GR" dirty="0" smtClean="0"/>
              <a:t>Υπάρχουν δυσκολίες στην κοινωνική αλληλεπίδραση; </a:t>
            </a:r>
          </a:p>
          <a:p>
            <a:pPr algn="just"/>
            <a:r>
              <a:rPr lang="el-GR" dirty="0" smtClean="0"/>
              <a:t>Ποια συναισθήματα εκφράζονται;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0434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Αναγνώριση αναγκών και ενδιαφερόντων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Ανάγκη για ασφάλεια.</a:t>
            </a:r>
          </a:p>
          <a:p>
            <a:pPr algn="just"/>
            <a:r>
              <a:rPr lang="el-GR" dirty="0" smtClean="0"/>
              <a:t>Ανάγκη για κοινωνικοποίηση.</a:t>
            </a:r>
          </a:p>
          <a:p>
            <a:pPr algn="just"/>
            <a:r>
              <a:rPr lang="el-GR" dirty="0" smtClean="0"/>
              <a:t>Ενδιαφέρον για συγκεκριμένα παιχνίδια.</a:t>
            </a:r>
          </a:p>
          <a:p>
            <a:pPr algn="just"/>
            <a:r>
              <a:rPr lang="el-GR" dirty="0" smtClean="0"/>
              <a:t>Ανάγκη για καθοδήγηση ή αυτονομία.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241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Σεβασμός μέσα από την πράξη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 παιδαγωγός: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Προσαρμόζει δραστηριότητες.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Δεν πιέζει το παιδί.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Ενθαρρύνει χωρίς επιβολή.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Ακούει και παρατηρεί ενεργά.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 smtClean="0"/>
              <a:t> 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4553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Παραδείγματα εφαρμογής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Παιδί που προτιμά το μοναχικό παιχνίδι            δημιουργία μικρών ομάδων.</a:t>
            </a:r>
          </a:p>
          <a:p>
            <a:pPr algn="just"/>
            <a:r>
              <a:rPr lang="el-GR" dirty="0" smtClean="0"/>
              <a:t>Παιδί με έντονη κινητικότητα               δραστηριότητες κίνησης.</a:t>
            </a:r>
          </a:p>
          <a:p>
            <a:pPr algn="just"/>
            <a:r>
              <a:rPr lang="el-GR" dirty="0" smtClean="0"/>
              <a:t>Παιδί που διστάζει                ενίσχυση αυτοπεποίθησης. </a:t>
            </a:r>
            <a:endParaRPr lang="el-GR" dirty="0"/>
          </a:p>
        </p:txBody>
      </p:sp>
      <p:sp>
        <p:nvSpPr>
          <p:cNvPr id="4" name="Δεξί βέλος 3"/>
          <p:cNvSpPr/>
          <p:nvPr/>
        </p:nvSpPr>
        <p:spPr>
          <a:xfrm>
            <a:off x="5238206" y="2325188"/>
            <a:ext cx="653142" cy="78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Δεξί βέλος 4"/>
          <p:cNvSpPr/>
          <p:nvPr/>
        </p:nvSpPr>
        <p:spPr>
          <a:xfrm>
            <a:off x="4139646" y="2717075"/>
            <a:ext cx="836022" cy="78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Δεξί βέλος 5"/>
          <p:cNvSpPr/>
          <p:nvPr/>
        </p:nvSpPr>
        <p:spPr>
          <a:xfrm>
            <a:off x="3056708" y="3122023"/>
            <a:ext cx="978435" cy="1045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852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Συχνά λάθη του παιδαγωγού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Υποκειμενικές κρίσεις («είναι ντροπαλός»).</a:t>
            </a:r>
          </a:p>
          <a:p>
            <a:pPr algn="just"/>
            <a:r>
              <a:rPr lang="el-GR" dirty="0" smtClean="0"/>
              <a:t>Βιαστικά συμπεράσματα.</a:t>
            </a:r>
          </a:p>
          <a:p>
            <a:pPr algn="just"/>
            <a:r>
              <a:rPr lang="el-GR" dirty="0" smtClean="0"/>
              <a:t>Έλλειψη συνέπειας στην καταγραφή.</a:t>
            </a:r>
          </a:p>
          <a:p>
            <a:pPr algn="just"/>
            <a:r>
              <a:rPr lang="el-GR" dirty="0" smtClean="0"/>
              <a:t>Αγνόηση του πλαισίου.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4922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 smtClean="0"/>
              <a:t>Περίπτωση 1: </a:t>
            </a:r>
            <a:r>
              <a:rPr lang="el-GR" b="1" dirty="0" smtClean="0"/>
              <a:t>«Ο Νίκος και το μοναχικό παιχνίδι»</a:t>
            </a:r>
          </a:p>
          <a:p>
            <a:pPr marL="0" indent="0" algn="just">
              <a:buNone/>
            </a:pPr>
            <a:r>
              <a:rPr lang="el-GR" b="1" dirty="0" smtClean="0"/>
              <a:t>Καταγραφή: </a:t>
            </a:r>
            <a:r>
              <a:rPr lang="el-GR" dirty="0" smtClean="0"/>
              <a:t>Ο Νίκος (3 ετών) επιλέγει καθημερινά να παίζει μόνος του με αυτοκινητάκια. Δεν ανταποκρίνεται όταν άλλα παιδιά τον καλούν. Δεν μιλά πολύ.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Ποιες είναι οι αντικειμενικές παρατηρήσεις;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Ποιες πιθανές ανάγκες προκύπτουν;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Πώς θα υποστηρίζατε το παιδί;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9610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 smtClean="0"/>
              <a:t>Περίπτωση 2: </a:t>
            </a:r>
            <a:r>
              <a:rPr lang="el-GR" b="1" dirty="0" smtClean="0"/>
              <a:t>«Η Μαρία και το κλάμα»</a:t>
            </a:r>
          </a:p>
          <a:p>
            <a:pPr marL="0" indent="0" algn="just">
              <a:buNone/>
            </a:pPr>
            <a:r>
              <a:rPr lang="el-GR" b="1" dirty="0" smtClean="0"/>
              <a:t>Καταγραφή:</a:t>
            </a:r>
            <a:r>
              <a:rPr lang="el-GR" dirty="0" smtClean="0"/>
              <a:t>  Η Μαρία (2,5 ετών) κλαίει κάθε πρωί όταν τη φέρνει η μητέρα της. Το κλάμα διαρκεί περίπου 10 λεπτά και μετά ηρεμεί όταν ασχολείται με παιχνίδι.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δείχνει αυτή η συμπεριφορά;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Είναι φυσιολογική;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Πώς μπορεί να αντιδράσει ο παιδαγωγός;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416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 smtClean="0"/>
              <a:t>Περίπτωση 3:</a:t>
            </a:r>
            <a:r>
              <a:rPr lang="el-GR" b="1" dirty="0" smtClean="0"/>
              <a:t> «Ο Γιώργος και η έντονη κινητικότητα»</a:t>
            </a:r>
          </a:p>
          <a:p>
            <a:pPr marL="0" indent="0" algn="just">
              <a:buNone/>
            </a:pPr>
            <a:r>
              <a:rPr lang="el-GR" b="1" dirty="0" smtClean="0"/>
              <a:t>Καταγραφή: </a:t>
            </a:r>
            <a:r>
              <a:rPr lang="el-GR" dirty="0" smtClean="0"/>
              <a:t>Ο Γιώργος (4 ετών) αλλάζει συνεχώς δραστηριότητες. Τρέχει μέσα στην τάξη και δυσκολεύεται να παραμείνει καθιστός.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παρατηρούμε χωρίς ερμηνεία;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Ποιες ανάγκες μπορεί να έχει;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προσαρμογές θα κάνατε;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132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 smtClean="0"/>
              <a:t>Περίπτωση 4:</a:t>
            </a:r>
            <a:r>
              <a:rPr lang="el-GR" b="1" dirty="0" smtClean="0"/>
              <a:t> «Η Ελένη και η ομάδα» </a:t>
            </a:r>
          </a:p>
          <a:p>
            <a:pPr marL="0" indent="0" algn="just">
              <a:buNone/>
            </a:pPr>
            <a:r>
              <a:rPr lang="el-GR" b="1" dirty="0" smtClean="0"/>
              <a:t>Καταγραφή: </a:t>
            </a:r>
            <a:r>
              <a:rPr lang="el-GR" dirty="0" smtClean="0"/>
              <a:t>Η Ελένη (3,5 ετών) συμμετέχει σε ομαδικά παιχνίδια, μοιράζεται υλικά και συχνά παίρνει πρωτοβουλίες.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Ποια ενδιαφέροντα φαίνονται;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Πώς ενισχύουμε αυτή τη συμπεριφορά;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027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Η σωστή παρατήρηση και καταγραφή οδηγεί σε: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Καλύτερη κατανόηση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Σεβασμό στην ατομικότητά του.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Ποιοτικότερη παιδαγωγική παρέμβαση.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081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209</TotalTime>
  <Words>880</Words>
  <Application>Microsoft Office PowerPoint</Application>
  <PresentationFormat>Ευρεία οθόνη</PresentationFormat>
  <Paragraphs>162</Paragraphs>
  <Slides>24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Arial</vt:lpstr>
      <vt:lpstr>Trebuchet MS</vt:lpstr>
      <vt:lpstr>Wingdings</vt:lpstr>
      <vt:lpstr>Wingdings 3</vt:lpstr>
      <vt:lpstr>Όψη</vt:lpstr>
      <vt:lpstr>Παρατήρηση και καταγραφή </vt:lpstr>
      <vt:lpstr>Αξιολόγηση και αξιοποίηση συμπερασμάτων παρατήρησης</vt:lpstr>
      <vt:lpstr>Αξιολόγηση και αξιοποίηση συμπερασμάτων παρατήρησης</vt:lpstr>
      <vt:lpstr>Κριτήρια επιλογής συμπερασμάτων</vt:lpstr>
      <vt:lpstr>Ενημέρωση σχετικά με τα συμπεράσματα που προέκυψαν</vt:lpstr>
      <vt:lpstr>Ενημέρωση σχετικά με τα συμπεράσματα που προέκυψαν</vt:lpstr>
      <vt:lpstr>Τι ΔΕΝ κοινοποιούμε </vt:lpstr>
      <vt:lpstr>Διαδικασία απόφασης </vt:lpstr>
      <vt:lpstr>Ρόλος του παιδαγωγού</vt:lpstr>
      <vt:lpstr>Σκέφτομαι και λέω…</vt:lpstr>
      <vt:lpstr>Σκέφτομαι και λέω…</vt:lpstr>
      <vt:lpstr>Συμπεράσματα</vt:lpstr>
      <vt:lpstr>Σεβασμός στις ανάγκες και στα ενδιαφέροντα του παιδιού</vt:lpstr>
      <vt:lpstr>Σεβασμός στις ανάγκες και στα ενδιαφέροντα του παιδιού </vt:lpstr>
      <vt:lpstr>Από την καταγραφή στην ανάλυση</vt:lpstr>
      <vt:lpstr>Αναγνώριση αναγκών και ενδιαφερόντων</vt:lpstr>
      <vt:lpstr>Σεβασμός μέσα από την πράξη </vt:lpstr>
      <vt:lpstr>Παραδείγματα εφαρμογής</vt:lpstr>
      <vt:lpstr>Συχνά λάθη του παιδαγωγού </vt:lpstr>
      <vt:lpstr>Σκέφτομαι και λέω </vt:lpstr>
      <vt:lpstr>Σκέφτομαι και λέω </vt:lpstr>
      <vt:lpstr>Σκέφτομαι και λέω </vt:lpstr>
      <vt:lpstr>Σκέφτομαι και λέω</vt:lpstr>
      <vt:lpstr>Συμπέρασμα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Παρατήρηση και καταγραφή </dc:title>
  <dc:creator>Χριστίνα Αγγελοπούλου</dc:creator>
  <cp:lastModifiedBy>Χριστίνα Αγγελοπούλου</cp:lastModifiedBy>
  <cp:revision>39</cp:revision>
  <dcterms:created xsi:type="dcterms:W3CDTF">2026-05-01T16:27:43Z</dcterms:created>
  <dcterms:modified xsi:type="dcterms:W3CDTF">2026-05-10T18:06:48Z</dcterms:modified>
</cp:coreProperties>
</file>