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l-GR" dirty="0" smtClean="0"/>
              <a:t>Παρατήρηση και καταγραφή 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l-GR" dirty="0" smtClean="0"/>
              <a:t>Παπαδημητρίου Σταματίνα</a:t>
            </a:r>
          </a:p>
          <a:p>
            <a:pPr algn="ctr"/>
            <a:r>
              <a:rPr lang="el-GR" dirty="0" smtClean="0"/>
              <a:t>2026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2610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λέω…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 smtClean="0"/>
              <a:t>Τι είναι η παρατήρηση;</a:t>
            </a:r>
          </a:p>
          <a:p>
            <a:pPr algn="just"/>
            <a:r>
              <a:rPr lang="el-GR" dirty="0" smtClean="0"/>
              <a:t>Γιατί είναι σημαντική στη δουλειά μας;</a:t>
            </a:r>
          </a:p>
          <a:p>
            <a:pPr algn="just"/>
            <a:r>
              <a:rPr lang="el-GR" dirty="0" smtClean="0"/>
              <a:t>Τι πληροφορίες μας δίνει για το παιδί;</a:t>
            </a:r>
          </a:p>
          <a:p>
            <a:pPr algn="just"/>
            <a:r>
              <a:rPr lang="el-GR" dirty="0" smtClean="0"/>
              <a:t>Ποια είναι τα βασικά χαρακτηριστικά μιας σωστής καταγραφής;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5865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Θεωρητική ανακεφαλαίωση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i="1" dirty="0" smtClean="0"/>
              <a:t>Τι είναι παρατήρηση; </a:t>
            </a:r>
          </a:p>
          <a:p>
            <a:pPr marL="0" indent="0" algn="just">
              <a:buNone/>
            </a:pPr>
            <a:r>
              <a:rPr lang="el-GR" dirty="0" smtClean="0"/>
              <a:t>Η συστηματική παρακολούθηση της συμπεριφοράς και της ανάπτυξης του παιδιού.</a:t>
            </a:r>
          </a:p>
          <a:p>
            <a:pPr marL="0" indent="0" algn="just">
              <a:buNone/>
            </a:pPr>
            <a:r>
              <a:rPr lang="el-GR" b="1" i="1" dirty="0" smtClean="0"/>
              <a:t>Σκοποί της παρατήρησης: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 smtClean="0"/>
              <a:t>Κατανόηση των αναγκών του παιδιού,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 smtClean="0"/>
              <a:t>Εντοπισμός των δυσκολιών,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 smtClean="0"/>
              <a:t>Αξιολόγηση της ανάπτυξης του,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 smtClean="0"/>
              <a:t>Οργάνωση δραστηριοτήτων,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 smtClean="0"/>
              <a:t>Επικοινωνία με γονείς και ομάδα. </a:t>
            </a: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68098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Θεωρητική ανακεφαλαίωση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i="1" dirty="0" smtClean="0"/>
              <a:t>Είδη παρατήρησης</a:t>
            </a:r>
            <a:r>
              <a:rPr lang="el-GR" dirty="0" smtClean="0"/>
              <a:t>: </a:t>
            </a:r>
          </a:p>
          <a:p>
            <a:pPr marL="0" indent="0" algn="just">
              <a:buNone/>
            </a:pPr>
            <a:endParaRPr lang="el-GR" dirty="0"/>
          </a:p>
        </p:txBody>
      </p:sp>
      <p:graphicFrame>
        <p:nvGraphicFramePr>
          <p:cNvPr id="4" name="Πίνακα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488180"/>
              </p:ext>
            </p:extLst>
          </p:nvPr>
        </p:nvGraphicFramePr>
        <p:xfrm>
          <a:off x="688462" y="2541175"/>
          <a:ext cx="8128000" cy="3116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34060648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32807761"/>
                    </a:ext>
                  </a:extLst>
                </a:gridCol>
              </a:tblGrid>
              <a:tr h="367280">
                <a:tc>
                  <a:txBody>
                    <a:bodyPr/>
                    <a:lstStyle/>
                    <a:p>
                      <a:r>
                        <a:rPr lang="el-GR" dirty="0" smtClean="0"/>
                        <a:t>Είδος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Χαρακτηριστικά</a:t>
                      </a:r>
                      <a:r>
                        <a:rPr lang="el-GR" baseline="0" dirty="0" smtClean="0"/>
                        <a:t> 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833343"/>
                  </a:ext>
                </a:extLst>
              </a:tr>
              <a:tr h="514014">
                <a:tc>
                  <a:txBody>
                    <a:bodyPr/>
                    <a:lstStyle/>
                    <a:p>
                      <a:r>
                        <a:rPr lang="el-GR" dirty="0" smtClean="0"/>
                        <a:t>Απλή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Γενική παρακολούθηση 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657704"/>
                  </a:ext>
                </a:extLst>
              </a:tr>
              <a:tr h="551682">
                <a:tc>
                  <a:txBody>
                    <a:bodyPr/>
                    <a:lstStyle/>
                    <a:p>
                      <a:r>
                        <a:rPr lang="el-GR" dirty="0" smtClean="0"/>
                        <a:t>Συστηματική</a:t>
                      </a:r>
                      <a:r>
                        <a:rPr lang="el-GR" baseline="0" dirty="0" smtClean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Οργανωμένη,</a:t>
                      </a:r>
                      <a:r>
                        <a:rPr lang="el-GR" baseline="0" dirty="0" smtClean="0"/>
                        <a:t> δομημένη και μετρήσιμη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296729"/>
                  </a:ext>
                </a:extLst>
              </a:tr>
              <a:tr h="615477">
                <a:tc>
                  <a:txBody>
                    <a:bodyPr/>
                    <a:lstStyle/>
                    <a:p>
                      <a:r>
                        <a:rPr lang="el-GR" dirty="0" smtClean="0"/>
                        <a:t>Συμμετοχική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Ο παρατηρητής συμμετέχει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788959"/>
                  </a:ext>
                </a:extLst>
              </a:tr>
              <a:tr h="979717">
                <a:tc>
                  <a:txBody>
                    <a:bodyPr/>
                    <a:lstStyle/>
                    <a:p>
                      <a:r>
                        <a:rPr lang="el-GR" dirty="0" smtClean="0"/>
                        <a:t>Μη</a:t>
                      </a:r>
                      <a:r>
                        <a:rPr lang="el-GR" baseline="0" dirty="0" smtClean="0"/>
                        <a:t> συμμετοχική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Παρακολουθεί χωρίς παρέμβαση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60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374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Αρχές σωστής καταγραφής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 smtClean="0"/>
              <a:t>Σαφήνεια, </a:t>
            </a:r>
          </a:p>
          <a:p>
            <a:pPr algn="just"/>
            <a:r>
              <a:rPr lang="el-GR" dirty="0" smtClean="0"/>
              <a:t>Αντικειμενικότητα,</a:t>
            </a:r>
          </a:p>
          <a:p>
            <a:pPr algn="just"/>
            <a:r>
              <a:rPr lang="el-GR" dirty="0" smtClean="0"/>
              <a:t>Χωρίς προσωπικές κρίσεις, </a:t>
            </a:r>
          </a:p>
          <a:p>
            <a:pPr algn="just"/>
            <a:r>
              <a:rPr lang="el-GR" dirty="0" smtClean="0"/>
              <a:t>Σύντομη και ακριβής περιγραφή,</a:t>
            </a:r>
          </a:p>
          <a:p>
            <a:pPr algn="just"/>
            <a:r>
              <a:rPr lang="el-GR" dirty="0" smtClean="0"/>
              <a:t>Καταγραφή </a:t>
            </a:r>
            <a:r>
              <a:rPr lang="el-GR" smtClean="0"/>
              <a:t>πραγματικών γεγονότων.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6075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λέω…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i="1" dirty="0" smtClean="0"/>
              <a:t>Παρατήρηση ή Κρίση; 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«Η Μαρία ζωγράφισε για 10 λεπτά και μετά σηκώθηκε από το </a:t>
            </a:r>
            <a:r>
              <a:rPr lang="el-GR" dirty="0"/>
              <a:t>τραπέζι.» </a:t>
            </a:r>
            <a:endParaRPr lang="el-GR" dirty="0" smtClean="0"/>
          </a:p>
          <a:p>
            <a:pPr>
              <a:buFont typeface="+mj-lt"/>
              <a:buAutoNum type="arabicPeriod"/>
            </a:pPr>
            <a:r>
              <a:rPr lang="el-GR" dirty="0" smtClean="0"/>
              <a:t>«</a:t>
            </a:r>
            <a:r>
              <a:rPr lang="el-GR" dirty="0"/>
              <a:t>Ο Νίκος παρέμεινε συγκεντρωμένος και καθισμένος στον κύκλο όση ώρα διαβάζαμε το παραμύθι.»</a:t>
            </a:r>
            <a:endParaRPr lang="el-GR" dirty="0" smtClean="0"/>
          </a:p>
          <a:p>
            <a:pPr>
              <a:buFont typeface="+mj-lt"/>
              <a:buAutoNum type="arabicPeriod"/>
            </a:pPr>
            <a:r>
              <a:rPr lang="el-GR" dirty="0" smtClean="0"/>
              <a:t>«Η Κατερίνα βαριόταν.»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«Ο Νίκος έκλαιγε για 10 λεπτά όταν απομακρύνθηκε από τη μητέρα του.»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« Ο Στέφανος είναι κακομαθημένος.»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« Ο Στέλιος παραμένει μόνος του κατά τη διάρκεια του ομαδικού παιχνιδιού.»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« Ο Χρήστος μάλλον είναι άρρωστος.»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« Η Ελένη είναι επιθετική από τη φύση της.»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85510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λέω…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i="1" dirty="0" smtClean="0"/>
              <a:t>«Ο Μάριος 3 ετών εμφανίζει συχνά επιθετική συμπεριφορά κατά τη διάρκεια του ελεύθερου παιχνιδιού.»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Τι θα παρατηρούσατε;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Τι θα καταγράφατε;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Πως θα βοηθούσε η παρατήρηση;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Τι θα πρέπει να αποφύγετε να γράψετε;</a:t>
            </a:r>
          </a:p>
          <a:p>
            <a:pPr marL="0" indent="0" algn="just">
              <a:buNone/>
            </a:pPr>
            <a:endParaRPr lang="el-GR" dirty="0" smtClean="0"/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66637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λέω…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 smtClean="0"/>
              <a:t>Σωστό ή λάθος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Η παρατήρηση βοηθά στον παιδαγωγικό σχεδιασμό.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Οι προσωπικές κρίσεις είναι απαραίτητες στις καταγραφές.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Η αντικειμενικότητα είναι βασικό στοιχείο της παρατήρησης.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Η παρατήρηση είναι ένα εργαλείο που το χρησιμοποιούμε μόνο αν υπάρχει κάποιο πρόβλημα.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Κάθε δράση είναι μοναδική γιατί πραγματοποιείται σε έναν συγκεκριμένο χώρο και χρόνο από συγκεκριμένα άτομα.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Τα συμπεράσματα που προκύπτουν από την παρατήρηση μας βασίζονται προσωπικές μας απόψεις.</a:t>
            </a:r>
          </a:p>
          <a:p>
            <a:pPr>
              <a:buFont typeface="+mj-lt"/>
              <a:buAutoNum type="arabicPeriod"/>
            </a:pPr>
            <a:r>
              <a:rPr lang="el-GR" dirty="0" smtClean="0"/>
              <a:t>Ο γονιός θα ενημερωθεί μόνο για μια συμπεριφορά του παιδιού του που </a:t>
            </a:r>
            <a:r>
              <a:rPr lang="el-GR" smtClean="0"/>
              <a:t>μας προβληματίζει.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43925690"/>
      </p:ext>
    </p:extLst>
  </p:cSld>
  <p:clrMapOvr>
    <a:masterClrMapping/>
  </p:clrMapOvr>
</p:sld>
</file>

<file path=ppt/theme/theme1.xml><?xml version="1.0" encoding="utf-8"?>
<a:theme xmlns:a="http://schemas.openxmlformats.org/drawingml/2006/main" name="Όψη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</TotalTime>
  <Words>351</Words>
  <Application>Microsoft Office PowerPoint</Application>
  <PresentationFormat>Ευρεία οθόνη</PresentationFormat>
  <Paragraphs>60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Όψη</vt:lpstr>
      <vt:lpstr>Παρατήρηση και καταγραφή </vt:lpstr>
      <vt:lpstr>Σκέφτομαι και λέω…</vt:lpstr>
      <vt:lpstr>Θεωρητική ανακεφαλαίωση </vt:lpstr>
      <vt:lpstr>Θεωρητική ανακεφαλαίωση </vt:lpstr>
      <vt:lpstr>Αρχές σωστής καταγραφής </vt:lpstr>
      <vt:lpstr>Σκέφτομαι και λέω… </vt:lpstr>
      <vt:lpstr>Σκέφτομαι και λέω…</vt:lpstr>
      <vt:lpstr>Σκέφτομαι και λέω…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Παρατήρηση και καταγραφή</dc:title>
  <dc:creator>Χριστίνα Αγγελοπούλου</dc:creator>
  <cp:lastModifiedBy>Χριστίνα Αγγελοπούλου</cp:lastModifiedBy>
  <cp:revision>21</cp:revision>
  <dcterms:created xsi:type="dcterms:W3CDTF">2026-05-20T13:51:13Z</dcterms:created>
  <dcterms:modified xsi:type="dcterms:W3CDTF">2026-05-24T10:39:11Z</dcterms:modified>
</cp:coreProperties>
</file>