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7" r:id="rId16"/>
    <p:sldId id="270" r:id="rId17"/>
    <p:sldId id="271" r:id="rId18"/>
    <p:sldId id="272" r:id="rId19"/>
    <p:sldId id="274" r:id="rId20"/>
    <p:sldId id="273" r:id="rId21"/>
    <p:sldId id="276" r:id="rId22"/>
    <p:sldId id="275" r:id="rId23"/>
    <p:sldId id="278" r:id="rId2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49982-B8F1-40E8-A3EE-133ED51C3AEE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DEAB8-7437-4AC4-A100-E29F14139403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6C7F4-F053-47B2-829C-24A3F4A929FB}" type="slidenum">
              <a:rPr lang="el-GR" smtClean="0"/>
              <a:t>18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- Τίτλος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5" name="24 - Υπότιτλος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1" name="30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18" name="17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9 - Θέση εικόνας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- Θέση τίτλου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1" name="30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27" name="26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1FA32B0-D727-4EF1-BCD4-7134D7776D8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AED49C0-751A-4DE4-B899-A910D378A5DC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err="1" smtClean="0"/>
              <a:t>Συγγραφεισ</a:t>
            </a:r>
            <a:r>
              <a:rPr lang="el-GR" dirty="0" smtClean="0"/>
              <a:t> </a:t>
            </a:r>
            <a:r>
              <a:rPr lang="el-GR" dirty="0" err="1" smtClean="0"/>
              <a:t>παραμυθιων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Από τους κλασσικούς παραμυθάδες στη σύγχρονη εποχή</a:t>
            </a:r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3491880" y="472514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l-GR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Δαλμάτσου</a:t>
            </a:r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Άρτεμις </a:t>
            </a:r>
          </a:p>
          <a:p>
            <a:pPr algn="ctr"/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Νηπιαγωγός</a:t>
            </a:r>
          </a:p>
          <a:p>
            <a:pPr algn="ctr"/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Μ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</a:t>
            </a:r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Διαχείριση της Σχολικής Μονάδας και Δια Βίου Μάθηση</a:t>
            </a:r>
          </a:p>
          <a:p>
            <a:pPr algn="ctr"/>
            <a:r>
              <a:rPr lang="el-G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Εξειδίκευση στην Εκπαίδευση Ενηλίκων</a:t>
            </a:r>
            <a:endParaRPr lang="el-G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Αίσωπος: Ενας μεγάλος μυθολόγος που θανατώθηκε | in.gr"/>
          <p:cNvPicPr>
            <a:picLocks noChangeAspect="1" noChangeArrowheads="1"/>
          </p:cNvPicPr>
          <p:nvPr/>
        </p:nvPicPr>
        <p:blipFill>
          <a:blip r:embed="rId2" cstate="print"/>
          <a:srcRect l="11999"/>
          <a:stretch>
            <a:fillRect/>
          </a:stretch>
        </p:blipFill>
        <p:spPr bwMode="auto">
          <a:xfrm>
            <a:off x="0" y="0"/>
            <a:ext cx="4762500" cy="6858000"/>
          </a:xfrm>
          <a:prstGeom prst="rect">
            <a:avLst/>
          </a:prstGeom>
          <a:noFill/>
        </p:spPr>
      </p:pic>
      <p:pic>
        <p:nvPicPr>
          <p:cNvPr id="1028" name="Picture 4" descr="https://i0.wp.com/urbanlife.gr/wp-content/uploads/2017/09/SC3EKU01.jpg"/>
          <p:cNvPicPr>
            <a:picLocks noChangeAspect="1" noChangeArrowheads="1"/>
          </p:cNvPicPr>
          <p:nvPr/>
        </p:nvPicPr>
        <p:blipFill>
          <a:blip r:embed="rId3" cstate="print"/>
          <a:srcRect l="13750" r="15000"/>
          <a:stretch>
            <a:fillRect/>
          </a:stretch>
        </p:blipFill>
        <p:spPr bwMode="auto">
          <a:xfrm>
            <a:off x="3714712" y="0"/>
            <a:ext cx="5429288" cy="6858000"/>
          </a:xfrm>
          <a:prstGeom prst="rect">
            <a:avLst/>
          </a:prstGeom>
          <a:noFill/>
        </p:spPr>
      </p:pic>
      <p:sp>
        <p:nvSpPr>
          <p:cNvPr id="6" name="5 - Ορθογώνιο"/>
          <p:cNvSpPr/>
          <p:nvPr/>
        </p:nvSpPr>
        <p:spPr>
          <a:xfrm>
            <a:off x="2500298" y="5934670"/>
            <a:ext cx="28616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ΑΙΣΩΠΟΣ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Η αλεπού και τα σταφύλια(παραμύθια Αισώπου) - YouTube"/>
          <p:cNvPicPr>
            <a:picLocks noChangeAspect="1" noChangeArrowheads="1"/>
          </p:cNvPicPr>
          <p:nvPr/>
        </p:nvPicPr>
        <p:blipFill>
          <a:blip r:embed="rId2" cstate="print"/>
          <a:srcRect l="15624" t="8772" r="14063"/>
          <a:stretch>
            <a:fillRect/>
          </a:stretch>
        </p:blipFill>
        <p:spPr bwMode="auto">
          <a:xfrm>
            <a:off x="0" y="2928934"/>
            <a:ext cx="2143140" cy="3929066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098" name="Picture 2" descr="84 ΜΥΘΟΙ ΑΙΣΩΠΟΥ ideas | αίσωπος, χειροτεχνίες με ζωάκια, ποντικό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47900" cy="3071810"/>
          </a:xfrm>
          <a:prstGeom prst="rect">
            <a:avLst/>
          </a:prstGeom>
          <a:noFill/>
        </p:spPr>
      </p:pic>
      <p:pic>
        <p:nvPicPr>
          <p:cNvPr id="4100" name="Picture 4" descr="26 Μυθοι αισωπος ideas | αίσωπος, θεατρική παράσταση, χελών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6100" y="0"/>
            <a:ext cx="2247900" cy="3071810"/>
          </a:xfrm>
          <a:prstGeom prst="rect">
            <a:avLst/>
          </a:prstGeom>
          <a:noFill/>
        </p:spPr>
      </p:pic>
      <p:pic>
        <p:nvPicPr>
          <p:cNvPr id="4102" name="Picture 6" descr="84 ΜΥΘΟΙ ΑΙΣΩΠΟΥ ideas | αίσωπος, χειροτεχνίες με ζωάκια, ποντικό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0"/>
            <a:ext cx="2247900" cy="3071810"/>
          </a:xfrm>
          <a:prstGeom prst="rect">
            <a:avLst/>
          </a:prstGeom>
          <a:noFill/>
        </p:spPr>
      </p:pic>
      <p:pic>
        <p:nvPicPr>
          <p:cNvPr id="4106" name="Picture 10" descr="Παραμυθι Μινι Οι Μυθοι Του Αισωπου Η Αλεπου Και Το Λελεκι (11.327) - Toys24"/>
          <p:cNvPicPr>
            <a:picLocks noChangeAspect="1" noChangeArrowheads="1"/>
          </p:cNvPicPr>
          <p:nvPr/>
        </p:nvPicPr>
        <p:blipFill>
          <a:blip r:embed="rId6" cstate="print"/>
          <a:srcRect l="15000" r="16249"/>
          <a:stretch>
            <a:fillRect/>
          </a:stretch>
        </p:blipFill>
        <p:spPr bwMode="auto">
          <a:xfrm>
            <a:off x="6643670" y="3071810"/>
            <a:ext cx="2500330" cy="3786190"/>
          </a:xfrm>
          <a:prstGeom prst="rect">
            <a:avLst/>
          </a:prstGeom>
          <a:noFill/>
        </p:spPr>
      </p:pic>
      <p:pic>
        <p:nvPicPr>
          <p:cNvPr id="4108" name="Picture 12" descr="Παιδικά βιβλία με μύθους | Publ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0"/>
            <a:ext cx="2286016" cy="3071810"/>
          </a:xfrm>
          <a:prstGeom prst="rect">
            <a:avLst/>
          </a:prstGeom>
          <a:noFill/>
        </p:spPr>
      </p:pic>
      <p:pic>
        <p:nvPicPr>
          <p:cNvPr id="4110" name="Picture 14" descr="Η μαϊμού και το δελφίνι - Αίσωπος | Public βιβλία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9058" y="3073706"/>
            <a:ext cx="2676530" cy="3784294"/>
          </a:xfrm>
          <a:prstGeom prst="rect">
            <a:avLst/>
          </a:prstGeom>
          <a:noFill/>
        </p:spPr>
      </p:pic>
      <p:pic>
        <p:nvPicPr>
          <p:cNvPr id="4112" name="Picture 16" descr="Η ΜΑΪΜΟΥ ΚΑΙ ΤΟ ΔΕΛΦΙΝΙ - EPBOOK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85918" y="3071810"/>
            <a:ext cx="2357454" cy="3786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6386" name="Picture 2" descr="Σαρλ Περό: Ο πατέρας των παραμυθιών - Umano.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8124"/>
          </a:xfrm>
          <a:prstGeom prst="rect">
            <a:avLst/>
          </a:prstGeom>
          <a:noFill/>
        </p:spPr>
      </p:pic>
      <p:sp>
        <p:nvSpPr>
          <p:cNvPr id="5" name="4 - Ορθογώνιο"/>
          <p:cNvSpPr/>
          <p:nvPr/>
        </p:nvSpPr>
        <p:spPr>
          <a:xfrm>
            <a:off x="0" y="0"/>
            <a:ext cx="34946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ΣΑΡΛ ΠΕΡΩ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146" name="Picture 2" descr="Παραμύθια του Περρό - Σαρλ Περώ - 9789601678313 | Protoporia.gr"/>
          <p:cNvPicPr>
            <a:picLocks noChangeAspect="1" noChangeArrowheads="1"/>
          </p:cNvPicPr>
          <p:nvPr/>
        </p:nvPicPr>
        <p:blipFill>
          <a:blip r:embed="rId2" cstate="print"/>
          <a:srcRect t="9850" b="8536"/>
          <a:stretch>
            <a:fillRect/>
          </a:stretch>
        </p:blipFill>
        <p:spPr bwMode="auto">
          <a:xfrm>
            <a:off x="0" y="0"/>
            <a:ext cx="3810000" cy="4143404"/>
          </a:xfrm>
          <a:prstGeom prst="rect">
            <a:avLst/>
          </a:prstGeom>
          <a:noFill/>
        </p:spPr>
      </p:pic>
      <p:pic>
        <p:nvPicPr>
          <p:cNvPr id="6148" name="Picture 4" descr="Βιβλία από Σαρλ Περώ | Protoporia.g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"/>
            <a:ext cx="3357554" cy="4214818"/>
          </a:xfrm>
          <a:prstGeom prst="rect">
            <a:avLst/>
          </a:prstGeom>
          <a:noFill/>
        </p:spPr>
      </p:pic>
      <p:pic>
        <p:nvPicPr>
          <p:cNvPr id="6150" name="Picture 6" descr="Η Κοκκινοσκουφίτσα - Skroutz.g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0"/>
            <a:ext cx="2733675" cy="4214818"/>
          </a:xfrm>
          <a:prstGeom prst="rect">
            <a:avLst/>
          </a:prstGeom>
          <a:noFill/>
        </p:spPr>
      </p:pic>
      <p:pic>
        <p:nvPicPr>
          <p:cNvPr id="6152" name="Picture 8" descr="Βιβλία από Σαρλ Περώ | Protoporia.gr"/>
          <p:cNvPicPr>
            <a:picLocks noChangeAspect="1" noChangeArrowheads="1"/>
          </p:cNvPicPr>
          <p:nvPr/>
        </p:nvPicPr>
        <p:blipFill>
          <a:blip r:embed="rId5" cstate="print"/>
          <a:srcRect t="11875"/>
          <a:stretch>
            <a:fillRect/>
          </a:stretch>
        </p:blipFill>
        <p:spPr bwMode="auto">
          <a:xfrm>
            <a:off x="0" y="3786190"/>
            <a:ext cx="4286248" cy="3071810"/>
          </a:xfrm>
          <a:prstGeom prst="rect">
            <a:avLst/>
          </a:prstGeom>
          <a:noFill/>
        </p:spPr>
      </p:pic>
      <p:pic>
        <p:nvPicPr>
          <p:cNvPr id="6154" name="Picture 10" descr="Ο κοντορεβυθούλης-Σαρλ Περο-Εκδόσεις Άγκυρα (Νέα κυκλοφορία) – Book Tales"/>
          <p:cNvPicPr>
            <a:picLocks noChangeAspect="1" noChangeArrowheads="1"/>
          </p:cNvPicPr>
          <p:nvPr/>
        </p:nvPicPr>
        <p:blipFill>
          <a:blip r:embed="rId6" cstate="print"/>
          <a:srcRect l="6503" t="33750" r="8959" b="7750"/>
          <a:stretch>
            <a:fillRect/>
          </a:stretch>
        </p:blipFill>
        <p:spPr bwMode="auto">
          <a:xfrm>
            <a:off x="4286248" y="3714752"/>
            <a:ext cx="4857752" cy="314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Χανς Κρίστιαν Άντερσεν - Βιογραφία - Σαν Σήμερα .gr"/>
          <p:cNvPicPr>
            <a:picLocks noChangeAspect="1" noChangeArrowheads="1"/>
          </p:cNvPicPr>
          <p:nvPr/>
        </p:nvPicPr>
        <p:blipFill>
          <a:blip r:embed="rId2" cstate="print"/>
          <a:srcRect l="17277" r="3536"/>
          <a:stretch>
            <a:fillRect/>
          </a:stretch>
        </p:blipFill>
        <p:spPr bwMode="auto">
          <a:xfrm>
            <a:off x="0" y="0"/>
            <a:ext cx="3929058" cy="3643314"/>
          </a:xfrm>
          <a:prstGeom prst="rect">
            <a:avLst/>
          </a:prstGeom>
          <a:noFill/>
        </p:spPr>
      </p:pic>
      <p:pic>
        <p:nvPicPr>
          <p:cNvPr id="18438" name="Picture 6" descr="Χανς Κρίστιαν Άντερσεν, Στο σπίτι του μεγαλύτερου παραμυθά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5"/>
            <a:ext cx="4876800" cy="3214686"/>
          </a:xfrm>
          <a:prstGeom prst="rect">
            <a:avLst/>
          </a:prstGeom>
          <a:noFill/>
        </p:spPr>
      </p:pic>
      <p:pic>
        <p:nvPicPr>
          <p:cNvPr id="18436" name="Picture 4" descr="Χανς Κρίστιαν Άντερσεν: &quot;Οτιδήποτε βλέπεις μπορεί να γίνει ένα παραμύθι&quot; |  socialpolicy.g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0"/>
            <a:ext cx="5715000" cy="6858000"/>
          </a:xfrm>
          <a:prstGeom prst="rect">
            <a:avLst/>
          </a:prstGeom>
          <a:noFill/>
        </p:spPr>
      </p:pic>
      <p:sp>
        <p:nvSpPr>
          <p:cNvPr id="9" name="8 - Ορθογώνιο"/>
          <p:cNvSpPr/>
          <p:nvPr/>
        </p:nvSpPr>
        <p:spPr>
          <a:xfrm>
            <a:off x="0" y="5934670"/>
            <a:ext cx="7931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ΧΑΝΣ ΚΡΙΣΤΙΑΝ ΑΝΤΕΡΣΕΝ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0" name="Picture 12" descr="Χανς Κρίστιαν Άντερσεν, «Το κοριτσάκι με τα σπίρτα» | Cat Is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857628"/>
            <a:ext cx="6096000" cy="3000372"/>
          </a:xfrm>
          <a:prstGeom prst="rect">
            <a:avLst/>
          </a:prstGeom>
          <a:noFill/>
        </p:spPr>
      </p:pic>
      <p:pic>
        <p:nvPicPr>
          <p:cNvPr id="17418" name="Picture 10" descr="Η Τοσοδούλα-Χάνς Κρίστιαν Άντερσεν-Εκδόσεις Άγκυρα (Νέα κυκλοφορία) – Book  Tales"/>
          <p:cNvPicPr>
            <a:picLocks noChangeAspect="1" noChangeArrowheads="1"/>
          </p:cNvPicPr>
          <p:nvPr/>
        </p:nvPicPr>
        <p:blipFill>
          <a:blip r:embed="rId3" cstate="print"/>
          <a:srcRect l="16667" t="43000" r="16233" b="15750"/>
          <a:stretch>
            <a:fillRect/>
          </a:stretch>
        </p:blipFill>
        <p:spPr bwMode="auto">
          <a:xfrm>
            <a:off x="6000760" y="3429000"/>
            <a:ext cx="3143240" cy="3429000"/>
          </a:xfrm>
          <a:prstGeom prst="rect">
            <a:avLst/>
          </a:prstGeom>
          <a:noFill/>
        </p:spPr>
      </p:pic>
      <p:pic>
        <p:nvPicPr>
          <p:cNvPr id="17416" name="Picture 8" descr="Κλήρωση: Χανς Κρίστιαν Άντερσεν &quot;Το ασχημόπαπο&quot; | Άρθρα | Ελευθεροτυπία"/>
          <p:cNvPicPr>
            <a:picLocks noChangeAspect="1" noChangeArrowheads="1"/>
          </p:cNvPicPr>
          <p:nvPr/>
        </p:nvPicPr>
        <p:blipFill>
          <a:blip r:embed="rId4" cstate="print"/>
          <a:srcRect b="8789"/>
          <a:stretch>
            <a:fillRect/>
          </a:stretch>
        </p:blipFill>
        <p:spPr bwMode="auto">
          <a:xfrm>
            <a:off x="0" y="3429000"/>
            <a:ext cx="3214678" cy="3429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7410" name="Picture 2" descr="Παραμύθια του Άντερσεν by Χανς Κρίστιαν Άντερσεν"/>
          <p:cNvPicPr>
            <a:picLocks noChangeAspect="1" noChangeArrowheads="1"/>
          </p:cNvPicPr>
          <p:nvPr/>
        </p:nvPicPr>
        <p:blipFill>
          <a:blip r:embed="rId5" cstate="print"/>
          <a:srcRect l="10203" t="14074" r="10204" b="7507"/>
          <a:stretch>
            <a:fillRect/>
          </a:stretch>
        </p:blipFill>
        <p:spPr bwMode="auto">
          <a:xfrm>
            <a:off x="0" y="0"/>
            <a:ext cx="2786082" cy="4095532"/>
          </a:xfrm>
          <a:prstGeom prst="rect">
            <a:avLst/>
          </a:prstGeom>
          <a:noFill/>
        </p:spPr>
      </p:pic>
      <p:pic>
        <p:nvPicPr>
          <p:cNvPr id="17412" name="Picture 4" descr="Τρία αγαπημένα παραμύθια σε νέες ξεχωριστές εκδόσει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12314" y="0"/>
            <a:ext cx="3331686" cy="4071942"/>
          </a:xfrm>
          <a:prstGeom prst="rect">
            <a:avLst/>
          </a:prstGeom>
          <a:noFill/>
        </p:spPr>
      </p:pic>
      <p:pic>
        <p:nvPicPr>
          <p:cNvPr id="17414" name="Picture 6" descr="Hans Andersen - Όλα τα Βιβλία - Skroutz.g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0"/>
            <a:ext cx="3274700" cy="407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9458" name="Picture 2" descr="Ο Χανς Κρίστιαν Άντερσεν ζωντανεύει ξανά μέσω του Μουσείου Μπενάκη | ZOX.g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Το παραμυθένιο μουσείο Χανς Κρίστιαν Άντερσεν στη Δανία! (ΦΩΤΟ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l-G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ΤΟ ΜΟΥΣΕΙΟ ΤΟΥ ΧΑΝΣ ΚΡΙΣΤΙΑΝ ΑΝΤΕΡΣΕΝ ΣΤΗ ΔΑΝΙΑ</a:t>
            </a:r>
            <a:endParaRPr lang="el-G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1506" name="Picture 2" descr="Το νέο μουσείο για τον Χανς Κρίστιαν Άντερσεν στην Όντενσε θα είναι  εμπνευσμένο από τα παραμύθια του | LiF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2530" name="Picture 2" descr="Το παραμυθένιο μουσείο Χανς Κρίστιαν Άντερσεν στη Δανία! (ΦΩΤΟ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3554" name="Picture 2" descr="Το παραμυθένιο μουσείο Χανς Κρίστιαν Άντερσεν στη Δανία! (ΦΩΤΟ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μολύβι και χαρτί: Αδελφοί Γκριμ"/>
          <p:cNvPicPr>
            <a:picLocks noChangeAspect="1" noChangeArrowheads="1"/>
          </p:cNvPicPr>
          <p:nvPr/>
        </p:nvPicPr>
        <p:blipFill>
          <a:blip r:embed="rId2" cstate="print"/>
          <a:srcRect l="5098"/>
          <a:stretch>
            <a:fillRect/>
          </a:stretch>
        </p:blipFill>
        <p:spPr bwMode="auto">
          <a:xfrm>
            <a:off x="0" y="0"/>
            <a:ext cx="6648326" cy="6858000"/>
          </a:xfrm>
          <a:prstGeom prst="rect">
            <a:avLst/>
          </a:prstGeom>
          <a:noFill/>
        </p:spPr>
      </p:pic>
      <p:pic>
        <p:nvPicPr>
          <p:cNvPr id="1028" name="Picture 4" descr="Η ΙΣΤΟΡΊΑ ΤΩΝ ΠΑΡΑΜΥΘΙΏΝ ΚΑΙ ΟΙ ΑΔΕΛΦΟΊ ΓΚΡΊΜ | Culture Gate Worldwide"/>
          <p:cNvPicPr>
            <a:picLocks noChangeAspect="1" noChangeArrowheads="1"/>
          </p:cNvPicPr>
          <p:nvPr/>
        </p:nvPicPr>
        <p:blipFill>
          <a:blip r:embed="rId3" cstate="print"/>
          <a:srcRect l="20000" r="28750"/>
          <a:stretch>
            <a:fillRect/>
          </a:stretch>
        </p:blipFill>
        <p:spPr bwMode="auto">
          <a:xfrm>
            <a:off x="6215042" y="0"/>
            <a:ext cx="2928958" cy="6858000"/>
          </a:xfrm>
          <a:prstGeom prst="rect">
            <a:avLst/>
          </a:prstGeom>
          <a:noFill/>
        </p:spPr>
      </p:pic>
      <p:sp>
        <p:nvSpPr>
          <p:cNvPr id="6" name="5 - Ορθογώνιο"/>
          <p:cNvSpPr/>
          <p:nvPr/>
        </p:nvSpPr>
        <p:spPr>
          <a:xfrm>
            <a:off x="4143372" y="0"/>
            <a:ext cx="27216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l-G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Αδελφοί</a:t>
            </a:r>
          </a:p>
          <a:p>
            <a:pPr algn="ctr"/>
            <a:r>
              <a:rPr lang="el-GR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Γκριμ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14" name="Picture 14" descr="Παιδικές Ιστορίες Χαρτονέ - Κλαψινάκης"/>
          <p:cNvPicPr>
            <a:picLocks noChangeAspect="1" noChangeArrowheads="1"/>
          </p:cNvPicPr>
          <p:nvPr/>
        </p:nvPicPr>
        <p:blipFill>
          <a:blip r:embed="rId2" cstate="print"/>
          <a:srcRect l="23125" t="13125" r="22499" b="15624"/>
          <a:stretch>
            <a:fillRect/>
          </a:stretch>
        </p:blipFill>
        <p:spPr bwMode="auto">
          <a:xfrm>
            <a:off x="6215074" y="3000372"/>
            <a:ext cx="2928926" cy="3857628"/>
          </a:xfrm>
          <a:prstGeom prst="rect">
            <a:avLst/>
          </a:prstGeom>
          <a:noFill/>
        </p:spPr>
      </p:pic>
      <p:pic>
        <p:nvPicPr>
          <p:cNvPr id="25608" name="Picture 8" descr="ΠΑΡΑΜΥΘΙΑ ΙΣΤΟΡΙΕΣ ΕΙΚΟΝΟΓΡΑΦΗΜΕΝΕΣ : Ο ΛΥΚΟΣ ΚΑΙ ΤΑ 7 ΚΑΤΣΙΚΑΚΙΑ ΚΛΑΣΣΙΚΟ  ΠΑΡΑΜΥΘΙ ΣΕΙΡΑ ΦΑΝΤΑΣΤΙΚΑ ΠΑΡΑΜΥΘΙΑ"/>
          <p:cNvPicPr>
            <a:picLocks noChangeAspect="1" noChangeArrowheads="1"/>
          </p:cNvPicPr>
          <p:nvPr/>
        </p:nvPicPr>
        <p:blipFill>
          <a:blip r:embed="rId3" cstate="print"/>
          <a:srcRect t="18181"/>
          <a:stretch>
            <a:fillRect/>
          </a:stretch>
        </p:blipFill>
        <p:spPr bwMode="auto">
          <a:xfrm>
            <a:off x="3143240" y="0"/>
            <a:ext cx="3214710" cy="3143248"/>
          </a:xfrm>
          <a:prstGeom prst="rect">
            <a:avLst/>
          </a:prstGeom>
          <a:noFill/>
        </p:spPr>
      </p:pic>
      <p:pic>
        <p:nvPicPr>
          <p:cNvPr id="25604" name="Picture 4" descr="Η χιονάτη και οι 7 νάνοι - ποιο είναι το αληθινό παραμύθι της Χιονάτης των  αδελφών Γκριμ, το μήλο, κακιά μητριά βασίλισσα μάγισσα, Sneewittchen,  Χιονατη, γράφει η Αριστέα Βραζιώτη - cityculture.gr"/>
          <p:cNvPicPr>
            <a:picLocks noChangeAspect="1" noChangeArrowheads="1"/>
          </p:cNvPicPr>
          <p:nvPr/>
        </p:nvPicPr>
        <p:blipFill>
          <a:blip r:embed="rId4" cstate="print"/>
          <a:srcRect l="18214" r="13214"/>
          <a:stretch>
            <a:fillRect/>
          </a:stretch>
        </p:blipFill>
        <p:spPr bwMode="auto">
          <a:xfrm>
            <a:off x="0" y="0"/>
            <a:ext cx="3143240" cy="3143218"/>
          </a:xfrm>
          <a:prstGeom prst="rect">
            <a:avLst/>
          </a:prstGeom>
          <a:noFill/>
        </p:spPr>
      </p:pic>
      <p:pic>
        <p:nvPicPr>
          <p:cNvPr id="25606" name="Picture 6" descr="ΡΑΠΟΥΝΖΕΛ - EPBOOK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0"/>
            <a:ext cx="2928925" cy="3071810"/>
          </a:xfrm>
          <a:prstGeom prst="rect">
            <a:avLst/>
          </a:prstGeom>
          <a:noFill/>
        </p:spPr>
      </p:pic>
      <p:pic>
        <p:nvPicPr>
          <p:cNvPr id="25610" name="Picture 10" descr="Εξαντλημένα-&gt;Διαλεχτά παραμύθια - Χάνσελ και Γκρέτελ - www.susaeta.gr"/>
          <p:cNvPicPr>
            <a:picLocks noChangeAspect="1" noChangeArrowheads="1"/>
          </p:cNvPicPr>
          <p:nvPr/>
        </p:nvPicPr>
        <p:blipFill>
          <a:blip r:embed="rId6" cstate="print"/>
          <a:srcRect t="20412"/>
          <a:stretch>
            <a:fillRect/>
          </a:stretch>
        </p:blipFill>
        <p:spPr bwMode="auto">
          <a:xfrm>
            <a:off x="0" y="3143248"/>
            <a:ext cx="3160049" cy="3714752"/>
          </a:xfrm>
          <a:prstGeom prst="rect">
            <a:avLst/>
          </a:prstGeom>
          <a:noFill/>
        </p:spPr>
      </p:pic>
      <p:pic>
        <p:nvPicPr>
          <p:cNvPr id="25612" name="Picture 12" descr="Ο βασιλιάς βάτραχος - Παραμύθια - Paramithakia.grΠαραμύθια – Paramithakia.gr"/>
          <p:cNvPicPr>
            <a:picLocks noChangeAspect="1" noChangeArrowheads="1"/>
          </p:cNvPicPr>
          <p:nvPr/>
        </p:nvPicPr>
        <p:blipFill>
          <a:blip r:embed="rId7" cstate="print"/>
          <a:srcRect l="35577" r="8653"/>
          <a:stretch>
            <a:fillRect/>
          </a:stretch>
        </p:blipFill>
        <p:spPr bwMode="auto">
          <a:xfrm>
            <a:off x="3143240" y="3071810"/>
            <a:ext cx="3071834" cy="37861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0" name="Picture 8" descr="Ο εγωιστής γίγαντας - Oscar Wilde | Public βιβλία"/>
          <p:cNvPicPr>
            <a:picLocks noChangeAspect="1" noChangeArrowheads="1"/>
          </p:cNvPicPr>
          <p:nvPr/>
        </p:nvPicPr>
        <p:blipFill>
          <a:blip r:embed="rId2" cstate="print"/>
          <a:srcRect b="5402"/>
          <a:stretch>
            <a:fillRect/>
          </a:stretch>
        </p:blipFill>
        <p:spPr bwMode="auto">
          <a:xfrm>
            <a:off x="0" y="3554760"/>
            <a:ext cx="3491880" cy="330324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9154" name="Picture 2" descr="Ο μικρός πρίγκιπας - Εκδόσεις Πατάκ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3131840" cy="3933055"/>
          </a:xfrm>
          <a:prstGeom prst="rect">
            <a:avLst/>
          </a:prstGeom>
          <a:noFill/>
        </p:spPr>
      </p:pic>
      <p:pic>
        <p:nvPicPr>
          <p:cNvPr id="49156" name="Picture 4" descr="ΤΑ ΠΡΩΤΑ ΜΟΥ ΚΛΑΣΙΚΑ: Ο ΜΑΓΟΣ ΤΟΥ ΟΖ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"/>
            <a:ext cx="3203848" cy="4005064"/>
          </a:xfrm>
          <a:prstGeom prst="rect">
            <a:avLst/>
          </a:prstGeom>
          <a:noFill/>
        </p:spPr>
      </p:pic>
      <p:pic>
        <p:nvPicPr>
          <p:cNvPr id="49158" name="Picture 6" descr="Σκρουτζ, μια χριστουγεννιάτικη ιστορία - Εκδόσεις Πατάκη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0"/>
            <a:ext cx="2808312" cy="3933056"/>
          </a:xfrm>
          <a:prstGeom prst="rect">
            <a:avLst/>
          </a:prstGeom>
          <a:noFill/>
        </p:spPr>
      </p:pic>
      <p:pic>
        <p:nvPicPr>
          <p:cNvPr id="49162" name="Picture 10" descr="ΜΑΙΡΗ ΠΟΠΙΝ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3645024"/>
            <a:ext cx="3733800" cy="3212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 descr="Δυο χριστουγεννιάτικα παραμύθια του Ευγένιου Τριβιζά στον Πολυχώρο Μεταίχμιο"/>
          <p:cNvPicPr>
            <a:picLocks noChangeAspect="1" noChangeArrowheads="1"/>
          </p:cNvPicPr>
          <p:nvPr/>
        </p:nvPicPr>
        <p:blipFill>
          <a:blip r:embed="rId2" cstate="print">
            <a:lum bright="-9000" contrast="9000"/>
          </a:blip>
          <a:srcRect/>
          <a:stretch>
            <a:fillRect/>
          </a:stretch>
        </p:blipFill>
        <p:spPr bwMode="auto">
          <a:xfrm>
            <a:off x="0" y="3687863"/>
            <a:ext cx="5214942" cy="3170137"/>
          </a:xfrm>
          <a:prstGeom prst="rect">
            <a:avLst/>
          </a:prstGeom>
          <a:noFill/>
        </p:spPr>
      </p:pic>
      <p:pic>
        <p:nvPicPr>
          <p:cNvPr id="26636" name="Picture 12" descr="Ποτέ μη γαργαλας έναν γορίλλα – Ευγένιος Τριβιζάς | CultureNow.gr"/>
          <p:cNvPicPr>
            <a:picLocks noChangeAspect="1" noChangeArrowheads="1"/>
          </p:cNvPicPr>
          <p:nvPr/>
        </p:nvPicPr>
        <p:blipFill>
          <a:blip r:embed="rId3" cstate="print"/>
          <a:srcRect l="27667" t="14248" r="27333" b="23576"/>
          <a:stretch>
            <a:fillRect/>
          </a:stretch>
        </p:blipFill>
        <p:spPr bwMode="auto">
          <a:xfrm>
            <a:off x="0" y="285728"/>
            <a:ext cx="3500430" cy="4000528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6626" name="Picture 2" descr="ΕΥΓΕΝΙΟΣ ΤΡΙΒΙΖΑΣ - Home | Faceboo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143240" cy="2143116"/>
          </a:xfrm>
          <a:prstGeom prst="rect">
            <a:avLst/>
          </a:prstGeom>
          <a:noFill/>
        </p:spPr>
      </p:pic>
      <p:pic>
        <p:nvPicPr>
          <p:cNvPr id="26628" name="Picture 4" descr="15 παραμύθια του Ευγένιου Τριβιζά που έχουμε αγαπήσει"/>
          <p:cNvPicPr>
            <a:picLocks noChangeAspect="1" noChangeArrowheads="1"/>
          </p:cNvPicPr>
          <p:nvPr/>
        </p:nvPicPr>
        <p:blipFill>
          <a:blip r:embed="rId5" cstate="print">
            <a:lum bright="-21000" contrast="16000"/>
          </a:blip>
          <a:srcRect/>
          <a:stretch>
            <a:fillRect/>
          </a:stretch>
        </p:blipFill>
        <p:spPr bwMode="auto">
          <a:xfrm>
            <a:off x="6050196" y="0"/>
            <a:ext cx="3093804" cy="4214818"/>
          </a:xfrm>
          <a:prstGeom prst="rect">
            <a:avLst/>
          </a:prstGeom>
          <a:noFill/>
        </p:spPr>
      </p:pic>
      <p:pic>
        <p:nvPicPr>
          <p:cNvPr id="26630" name="Picture 6" descr="Η Δόνα Τερηδόνα και το μυστικό της γαμήλιας τούρτας – Καλέντης"/>
          <p:cNvPicPr>
            <a:picLocks noChangeAspect="1" noChangeArrowheads="1"/>
          </p:cNvPicPr>
          <p:nvPr/>
        </p:nvPicPr>
        <p:blipFill>
          <a:blip r:embed="rId6" cstate="print">
            <a:lum bright="-19000" contrast="4000"/>
          </a:blip>
          <a:srcRect/>
          <a:stretch>
            <a:fillRect/>
          </a:stretch>
        </p:blipFill>
        <p:spPr bwMode="auto">
          <a:xfrm>
            <a:off x="3143240" y="0"/>
            <a:ext cx="2928958" cy="4214818"/>
          </a:xfrm>
          <a:prstGeom prst="rect">
            <a:avLst/>
          </a:prstGeom>
          <a:noFill/>
        </p:spPr>
      </p:pic>
      <p:pic>
        <p:nvPicPr>
          <p:cNvPr id="26634" name="Picture 10" descr="15 παραμύθια του Ευγένιου Τριβιζά που έχουμε αγαπήσει"/>
          <p:cNvPicPr>
            <a:picLocks noChangeAspect="1" noChangeArrowheads="1"/>
          </p:cNvPicPr>
          <p:nvPr/>
        </p:nvPicPr>
        <p:blipFill>
          <a:blip r:embed="rId7" cstate="print">
            <a:lum bright="-13000" contrast="21000"/>
          </a:blip>
          <a:srcRect t="16426"/>
          <a:stretch>
            <a:fillRect/>
          </a:stretch>
        </p:blipFill>
        <p:spPr bwMode="auto">
          <a:xfrm>
            <a:off x="5143504" y="3857628"/>
            <a:ext cx="4000497" cy="3000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Ο Τριγωνοψαρούλης», Βαγγέλης Ηλιόπουλος .: Ελληνική Λογοτεχνία .: Ματιά |  Kindergarten diy, Kids and parenting, Kids learning"/>
          <p:cNvPicPr>
            <a:picLocks noChangeAspect="1" noChangeArrowheads="1"/>
          </p:cNvPicPr>
          <p:nvPr/>
        </p:nvPicPr>
        <p:blipFill>
          <a:blip r:embed="rId2" cstate="print">
            <a:lum bright="-16000" contrast="-5000"/>
          </a:blip>
          <a:srcRect/>
          <a:stretch>
            <a:fillRect/>
          </a:stretch>
        </p:blipFill>
        <p:spPr bwMode="auto">
          <a:xfrm>
            <a:off x="5810250" y="0"/>
            <a:ext cx="3333750" cy="6858000"/>
          </a:xfrm>
          <a:prstGeom prst="rect">
            <a:avLst/>
          </a:prstGeom>
          <a:noFill/>
        </p:spPr>
      </p:pic>
      <p:pic>
        <p:nvPicPr>
          <p:cNvPr id="27664" name="Picture 16" descr="Προσφορά Τριγωνοψαρούλης ο αγαπημένος (3 βιβλία) | ΔΙΠΤΥΧΟ"/>
          <p:cNvPicPr>
            <a:picLocks noChangeAspect="1" noChangeArrowheads="1"/>
          </p:cNvPicPr>
          <p:nvPr/>
        </p:nvPicPr>
        <p:blipFill>
          <a:blip r:embed="rId3" cstate="print">
            <a:lum bright="-14000"/>
          </a:blip>
          <a:srcRect/>
          <a:stretch>
            <a:fillRect/>
          </a:stretch>
        </p:blipFill>
        <p:spPr bwMode="auto">
          <a:xfrm>
            <a:off x="2643174" y="2643134"/>
            <a:ext cx="3666933" cy="4214866"/>
          </a:xfrm>
          <a:prstGeom prst="rect">
            <a:avLst/>
          </a:prstGeom>
          <a:noFill/>
        </p:spPr>
      </p:pic>
      <p:pic>
        <p:nvPicPr>
          <p:cNvPr id="27662" name="Picture 14" descr="Ο Τριγωνοψαρούλης, ο Μαυρολέπιας κι ο τελευταίος ιππόκαμπος - Ηλιόπουλος  Βαγγέλης | Εκδόσεις Πατάκη"/>
          <p:cNvPicPr>
            <a:picLocks noChangeAspect="1" noChangeArrowheads="1"/>
          </p:cNvPicPr>
          <p:nvPr/>
        </p:nvPicPr>
        <p:blipFill>
          <a:blip r:embed="rId4" cstate="print">
            <a:lum bright="-14000"/>
          </a:blip>
          <a:srcRect/>
          <a:stretch>
            <a:fillRect/>
          </a:stretch>
        </p:blipFill>
        <p:spPr bwMode="auto">
          <a:xfrm>
            <a:off x="0" y="2877331"/>
            <a:ext cx="2643206" cy="3980669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27652" name="AutoShape 4" descr="Τριγωνοψαρούλης | nicosia book fest, φεστιβάλ βιβλίου λευκωσία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7654" name="AutoShape 6" descr="Τριγωνοψαρούλης | nicosia book fest, φεστιβάλ βιβλίου λευκωσία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7656" name="AutoShape 8" descr="Τριγωνοψαρούλης | nicosia book fest, φεστιβάλ βιβλίου λευκωσία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7660" name="Picture 12" descr="Βαγγέλης Ηλιόπουλος, ο δημιουργός του «Τριγωνοψαρούλη»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3585810" cy="3000372"/>
          </a:xfrm>
          <a:prstGeom prst="rect">
            <a:avLst/>
          </a:prstGeom>
          <a:noFill/>
        </p:spPr>
      </p:pic>
      <p:pic>
        <p:nvPicPr>
          <p:cNvPr id="27666" name="Picture 18" descr="Ο Τριγωνοψαρούλης στον κόσμο των παράξενων ψαριών - Ηλιόπουλος Βαγγέλης |  Εκδόσεις Πατάκη"/>
          <p:cNvPicPr>
            <a:picLocks noChangeAspect="1" noChangeArrowheads="1"/>
          </p:cNvPicPr>
          <p:nvPr/>
        </p:nvPicPr>
        <p:blipFill>
          <a:blip r:embed="rId6" cstate="print">
            <a:lum bright="-28000" contrast="-10000"/>
          </a:blip>
          <a:srcRect t="33235"/>
          <a:stretch>
            <a:fillRect/>
          </a:stretch>
        </p:blipFill>
        <p:spPr bwMode="auto">
          <a:xfrm>
            <a:off x="3500430" y="0"/>
            <a:ext cx="2696453" cy="3009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Μια στιγμή (Γιώτη Μαρίνα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"/>
            <a:ext cx="3491880" cy="2924943"/>
          </a:xfrm>
          <a:prstGeom prst="rect">
            <a:avLst/>
          </a:prstGeom>
          <a:noFill/>
        </p:spPr>
      </p:pic>
      <p:pic>
        <p:nvPicPr>
          <p:cNvPr id="1034" name="Picture 10" descr="Βιβλίο, Μια καρδιά, Μαρίνα Γιώτη | dioptra.g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05643" cy="2952328"/>
          </a:xfrm>
          <a:prstGeom prst="rect">
            <a:avLst/>
          </a:prstGeom>
          <a:noFill/>
        </p:spPr>
      </p:pic>
      <p:pic>
        <p:nvPicPr>
          <p:cNvPr id="1032" name="Picture 8" descr="Συνέντευξη: Μαρίνα Γιώτη - Κόκκινη Αλεπού"/>
          <p:cNvPicPr>
            <a:picLocks noChangeAspect="1" noChangeArrowheads="1"/>
          </p:cNvPicPr>
          <p:nvPr/>
        </p:nvPicPr>
        <p:blipFill>
          <a:blip r:embed="rId5" cstate="print"/>
          <a:srcRect t="10377"/>
          <a:stretch>
            <a:fillRect/>
          </a:stretch>
        </p:blipFill>
        <p:spPr bwMode="auto">
          <a:xfrm>
            <a:off x="2627784" y="0"/>
            <a:ext cx="3024336" cy="3528391"/>
          </a:xfrm>
          <a:prstGeom prst="rect">
            <a:avLst/>
          </a:prstGeom>
          <a:noFill/>
        </p:spPr>
      </p:pic>
      <p:pic>
        <p:nvPicPr>
          <p:cNvPr id="1026" name="Picture 2" descr="Stream episode Μαρίνα Γιώτη: Η αγαπημένη συγγραφέας παιδικών βιβλίων είναι  μανούλα by Pod.gr podcast | Listen online for free on SoundClou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3356992"/>
            <a:ext cx="3501008" cy="3501008"/>
          </a:xfrm>
          <a:prstGeom prst="rect">
            <a:avLst/>
          </a:prstGeom>
          <a:noFill/>
        </p:spPr>
      </p:pic>
      <p:pic>
        <p:nvPicPr>
          <p:cNvPr id="1028" name="Picture 4" descr="Βιβλίο, Μίλα μου, Μαρίνα Γιώτη | dioptra.g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20072" y="2916476"/>
            <a:ext cx="3923928" cy="3941524"/>
          </a:xfrm>
          <a:prstGeom prst="rect">
            <a:avLst/>
          </a:prstGeom>
          <a:noFill/>
        </p:spPr>
      </p:pic>
      <p:pic>
        <p:nvPicPr>
          <p:cNvPr id="1030" name="Picture 6" descr="Γιώτη Μαρίνα - ΚΟΥΚίΔΑ Βιβλιοπωλείο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482475"/>
            <a:ext cx="2699792" cy="4375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ΑΝΤΩΝΗΣ ΠΑΠΑΘΕΟΔΟΥΛΟΥ: Βιβλία &amp; Βιογραφία - Βιβλιοπωλείο Πολιτεί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309320" cy="6858000"/>
          </a:xfrm>
          <a:prstGeom prst="rect">
            <a:avLst/>
          </a:prstGeom>
          <a:noFill/>
        </p:spPr>
      </p:pic>
      <p:pic>
        <p:nvPicPr>
          <p:cNvPr id="1028" name="Picture 4" descr="Παπαθεοδούλου Αντώνης Archives - EPBOOK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0"/>
            <a:ext cx="2843808" cy="3929384"/>
          </a:xfrm>
          <a:prstGeom prst="rect">
            <a:avLst/>
          </a:prstGeom>
          <a:noFill/>
        </p:spPr>
      </p:pic>
      <p:pic>
        <p:nvPicPr>
          <p:cNvPr id="1030" name="Picture 6" descr="Αντώνης Παπαθεοδούλου Αρχεία - KOMBRA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71" y="3284984"/>
            <a:ext cx="2843828" cy="3573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1986" name="Picture 2" descr="Αν κάθε μέρα» – Παραμύθι του Αντώνη Παπαθεοδούλου - Ανοικτή Βιβλιοθήκ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62325" cy="3352801"/>
          </a:xfrm>
          <a:prstGeom prst="rect">
            <a:avLst/>
          </a:prstGeom>
          <a:noFill/>
        </p:spPr>
      </p:pic>
      <p:pic>
        <p:nvPicPr>
          <p:cNvPr id="41988" name="Picture 4" descr="ΠΑΡΑΜΥΘΙ &quot;Η πόλη που έδιωξε τον πόλεμο&quot; ΑΝΤΩΝΗΣ ΠΑΠΑΘΕΟΔΟΥΛΟΥ εκδ. ΠΑΤΑΚΗ (Κρατικό βραβείο) - ΘΟΥΡΙΟ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0"/>
            <a:ext cx="3707904" cy="3394109"/>
          </a:xfrm>
          <a:prstGeom prst="rect">
            <a:avLst/>
          </a:prstGeom>
          <a:noFill/>
        </p:spPr>
      </p:pic>
      <p:pic>
        <p:nvPicPr>
          <p:cNvPr id="41990" name="Picture 6" descr="Οι καλές και οι κακές μάγισσες, του Αντώνη Παπαθεοδούλου (εικ.: Ίρις Σαμαρτζή) | Elniple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4984"/>
            <a:ext cx="3203848" cy="3573016"/>
          </a:xfrm>
          <a:prstGeom prst="rect">
            <a:avLst/>
          </a:prstGeom>
          <a:noFill/>
        </p:spPr>
      </p:pic>
      <p:pic>
        <p:nvPicPr>
          <p:cNvPr id="41992" name="Picture 8" descr="Βιβλία από Αντώνης Παπαθεοδούλου | Protoporia.g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56992"/>
            <a:ext cx="3779912" cy="3501008"/>
          </a:xfrm>
          <a:prstGeom prst="rect">
            <a:avLst/>
          </a:prstGeom>
          <a:noFill/>
        </p:spPr>
      </p:pic>
      <p:pic>
        <p:nvPicPr>
          <p:cNvPr id="41994" name="Picture 10" descr="Οι καλοί και οι κακοί πειρατές» – Παραμύθι του Αντώνη Παπαθεοδούλου [✩audiobook] - Ανοικτή Βιβλιοθήκη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1" y="3284984"/>
            <a:ext cx="2880319" cy="3573016"/>
          </a:xfrm>
          <a:prstGeom prst="rect">
            <a:avLst/>
          </a:prstGeom>
          <a:noFill/>
        </p:spPr>
      </p:pic>
      <p:pic>
        <p:nvPicPr>
          <p:cNvPr id="41996" name="Picture 12" descr="Αντώνης Παπαθεοδούλου Βιβλία - Όλα τα βιβλία του - e-schooling.g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7824" y="0"/>
            <a:ext cx="2553599" cy="328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Mε τα βιβλία του Eric Carle ο κόσμος γίνεται πιο φωτεινός. Καλημέρα και καλή εβδομάδα με υπομονή και δύναμη ! #ΜενουμεΣπιτι #EricCarle #εκδοσεις_καλειδοσκοπιο #παιδικο_βιβλιο #Koukidabookstore #κουκιδ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0"/>
            <a:ext cx="6516217" cy="6858000"/>
          </a:xfrm>
          <a:prstGeom prst="rect">
            <a:avLst/>
          </a:prstGeom>
          <a:noFill/>
        </p:spPr>
      </p:pic>
      <p:pic>
        <p:nvPicPr>
          <p:cNvPr id="48130" name="Picture 2" descr="Ο φίλος μας, ο Έρικ Καρ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2617281" cy="2636912"/>
          </a:xfrm>
          <a:prstGeom prst="rect">
            <a:avLst/>
          </a:prstGeom>
          <a:noFill/>
        </p:spPr>
      </p:pic>
      <p:pic>
        <p:nvPicPr>
          <p:cNvPr id="48134" name="Picture 6" descr="Το πρώτο μου βιβλίο με σπίτια ζώω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4905"/>
            <a:ext cx="2575982" cy="2160240"/>
          </a:xfrm>
          <a:prstGeom prst="rect">
            <a:avLst/>
          </a:prstGeom>
          <a:noFill/>
        </p:spPr>
      </p:pic>
      <p:pic>
        <p:nvPicPr>
          <p:cNvPr id="48136" name="Picture 8" descr="Παιδικά βιβλία του Eric Carle | e-schooling.g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37112"/>
            <a:ext cx="2580359" cy="2420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6" name="Picture 12" descr="Η Χρυσή Λίστα με τα καλύτερα παιδικά βιβλία για το 2020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0"/>
            <a:ext cx="2696827" cy="3212976"/>
          </a:xfrm>
          <a:prstGeom prst="rect">
            <a:avLst/>
          </a:prstGeom>
          <a:noFill/>
        </p:spPr>
      </p:pic>
      <p:pic>
        <p:nvPicPr>
          <p:cNvPr id="47106" name="Picture 2" descr="Ο ελέφαντας στη σκιά"/>
          <p:cNvPicPr>
            <a:picLocks noChangeAspect="1" noChangeArrowheads="1"/>
          </p:cNvPicPr>
          <p:nvPr/>
        </p:nvPicPr>
        <p:blipFill>
          <a:blip r:embed="rId3" cstate="print"/>
          <a:srcRect t="7813"/>
          <a:stretch>
            <a:fillRect/>
          </a:stretch>
        </p:blipFill>
        <p:spPr bwMode="auto">
          <a:xfrm>
            <a:off x="1" y="0"/>
            <a:ext cx="3491879" cy="3925019"/>
          </a:xfrm>
          <a:prstGeom prst="rect">
            <a:avLst/>
          </a:prstGeom>
          <a:noFill/>
        </p:spPr>
      </p:pic>
      <p:pic>
        <p:nvPicPr>
          <p:cNvPr id="47108" name="Picture 4" descr="Εικονογραφημένες ιστορίες-&gt;Το τείχος - www.susaeta.g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0"/>
            <a:ext cx="3059832" cy="4972050"/>
          </a:xfrm>
          <a:prstGeom prst="rect">
            <a:avLst/>
          </a:prstGeom>
          <a:noFill/>
        </p:spPr>
      </p:pic>
      <p:pic>
        <p:nvPicPr>
          <p:cNvPr id="47110" name="Picture 6" descr="Η Χρυσή Λίστα με τα καλύτερα παιδικά βιβλία για το 2021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96952"/>
            <a:ext cx="3347864" cy="3861048"/>
          </a:xfrm>
          <a:prstGeom prst="rect">
            <a:avLst/>
          </a:prstGeom>
          <a:noFill/>
        </p:spPr>
      </p:pic>
      <p:pic>
        <p:nvPicPr>
          <p:cNvPr id="47112" name="Picture 8" descr="Χρυσή Λίστα 2024: Τα καλύτερα παιδικά βιβλία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5" y="2996952"/>
            <a:ext cx="2952328" cy="3861048"/>
          </a:xfrm>
          <a:prstGeom prst="rect">
            <a:avLst/>
          </a:prstGeom>
          <a:noFill/>
        </p:spPr>
      </p:pic>
      <p:pic>
        <p:nvPicPr>
          <p:cNvPr id="47114" name="Picture 10" descr="Τα καλύτερα βιβλία για παιδιά - ΒΙΒΛΙΟΠΩΛΕΙΑ ΠΑΠΑΧΡΙΣΤΟΥ “Γωνιά του Βιβλίου”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2675" y="2990850"/>
            <a:ext cx="2981325" cy="3867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14" descr="Το δώρο της παπλωματούς"/>
          <p:cNvPicPr>
            <a:picLocks noChangeAspect="1" noChangeArrowheads="1"/>
          </p:cNvPicPr>
          <p:nvPr/>
        </p:nvPicPr>
        <p:blipFill>
          <a:blip r:embed="rId2" cstate="print"/>
          <a:srcRect l="8456" r="8672"/>
          <a:stretch>
            <a:fillRect/>
          </a:stretch>
        </p:blipFill>
        <p:spPr bwMode="auto">
          <a:xfrm>
            <a:off x="0" y="0"/>
            <a:ext cx="3203848" cy="4257675"/>
          </a:xfrm>
          <a:prstGeom prst="rect">
            <a:avLst/>
          </a:prstGeom>
          <a:noFill/>
        </p:spPr>
      </p:pic>
      <p:pic>
        <p:nvPicPr>
          <p:cNvPr id="50178" name="Picture 2" descr="ΤΟ ΑΓΟΡΙ ΜΕ ΤΑ ΛΟΥΛΟΥΔΙΑ ΣΤΑ ΜΑΛΛΙ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2884932"/>
            <a:ext cx="2915815" cy="3973068"/>
          </a:xfrm>
          <a:prstGeom prst="rect">
            <a:avLst/>
          </a:prstGeom>
          <a:noFill/>
        </p:spPr>
      </p:pic>
      <p:pic>
        <p:nvPicPr>
          <p:cNvPr id="50180" name="Picture 4" descr="Ο ΤΕΛΕΥΤΑΙΟΣ ΛΥΚΟΣ - Εικονογραφημένα Παραμύθια - PenBoo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0"/>
            <a:ext cx="3995936" cy="4653136"/>
          </a:xfrm>
          <a:prstGeom prst="rect">
            <a:avLst/>
          </a:prstGeom>
          <a:noFill/>
        </p:spPr>
      </p:pic>
      <p:pic>
        <p:nvPicPr>
          <p:cNvPr id="50182" name="Picture 6" descr="Η τελεία, του Πίτερ Ρέινολντς | Elniple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437112"/>
            <a:ext cx="3923928" cy="2420888"/>
          </a:xfrm>
          <a:prstGeom prst="rect">
            <a:avLst/>
          </a:prstGeom>
          <a:noFill/>
        </p:spPr>
      </p:pic>
      <p:pic>
        <p:nvPicPr>
          <p:cNvPr id="50184" name="Picture 8" descr="Ο αλυσοδεμένος ελέφαντας"/>
          <p:cNvPicPr>
            <a:picLocks noChangeAspect="1" noChangeArrowheads="1"/>
          </p:cNvPicPr>
          <p:nvPr/>
        </p:nvPicPr>
        <p:blipFill>
          <a:blip r:embed="rId6" cstate="print"/>
          <a:srcRect l="6111" r="8783"/>
          <a:stretch>
            <a:fillRect/>
          </a:stretch>
        </p:blipFill>
        <p:spPr bwMode="auto">
          <a:xfrm>
            <a:off x="2771800" y="1700809"/>
            <a:ext cx="2880320" cy="3384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φθονία">
  <a:themeElements>
    <a:clrScheme name="Αφθονί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Αφθονί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Αφθονί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</TotalTime>
  <Words>44</Words>
  <Application>Microsoft Office PowerPoint</Application>
  <PresentationFormat>Προβολή στην οθόνη (4:3)</PresentationFormat>
  <Paragraphs>13</Paragraphs>
  <Slides>23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4" baseType="lpstr">
      <vt:lpstr>Αφθονία</vt:lpstr>
      <vt:lpstr>Συγγραφεισ παραμυθιων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ΤΟ ΜΟΥΣΕΙΟ ΤΟΥ ΧΑΝΣ ΚΡΙΣΤΙΑΝ ΑΝΤΕΡΣΕΝ ΣΤΗ ΔΑΝΙΑ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Συγγραφεισ παραμυθιων</dc:title>
  <dc:creator>ΒΑΓΓΕΛΗΣ</dc:creator>
  <cp:lastModifiedBy>ΒΑΓΓΕΛΗΣ</cp:lastModifiedBy>
  <cp:revision>4</cp:revision>
  <dcterms:created xsi:type="dcterms:W3CDTF">2026-10-20T20:22:03Z</dcterms:created>
  <dcterms:modified xsi:type="dcterms:W3CDTF">2026-10-20T20:57:08Z</dcterms:modified>
</cp:coreProperties>
</file>