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diagrams/quickStyle3.xml" ContentType="application/vnd.openxmlformats-officedocument.drawingml.diagramStyle+xml"/>
  <Override PartName="/ppt/diagrams/data1.xml" ContentType="application/vnd.openxmlformats-officedocument.drawingml.diagramData+xml"/>
  <Override PartName="/ppt/diagrams/quickStyle9.xml" ContentType="application/vnd.openxmlformats-officedocument.drawingml.diagramStyle+xml"/>
  <Override PartName="/ppt/diagrams/data7.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drawing2.xml" ContentType="application/vnd.ms-office.drawingml.diagramDrawing+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quickStyle4.xml" ContentType="application/vnd.openxmlformats-officedocument.drawingml.diagramStyle+xml"/>
  <Override PartName="/ppt/diagrams/colors2.xml" ContentType="application/vnd.openxmlformats-officedocument.drawingml.diagramColors+xml"/>
  <Override PartName="/ppt/diagrams/drawing3.xml" ContentType="application/vnd.ms-office.drawingml.diagramDrawing+xml"/>
  <Override PartName="/ppt/diagrams/quickStyle2.xml" ContentType="application/vnd.openxmlformats-officedocument.drawingml.diagramStyle+xml"/>
  <Override PartName="/ppt/diagrams/layout2.xml" ContentType="application/vnd.openxmlformats-officedocument.drawingml.diagramLayout+xml"/>
  <Override PartName="/ppt/diagrams/data8.xml" ContentType="application/vnd.openxmlformats-officedocument.drawingml.diagramData+xml"/>
  <Override PartName="/ppt/diagrams/data3.xml" ContentType="application/vnd.openxmlformats-officedocument.drawingml.diagramData+xml"/>
  <Override PartName="/ppt/diagrams/quickStyle5.xml" ContentType="application/vnd.openxmlformats-officedocument.drawingml.diagramStyle+xml"/>
  <Override PartName="/ppt/diagrams/layout3.xml" ContentType="application/vnd.openxmlformats-officedocument.drawingml.diagramLayout+xml"/>
  <Override PartName="/ppt/diagrams/data9.xml" ContentType="application/vnd.openxmlformats-officedocument.drawingml.diagramData+xml"/>
  <Override PartName="/ppt/diagrams/colors3.xml" ContentType="application/vnd.openxmlformats-officedocument.drawingml.diagramColors+xml"/>
  <Override PartName="/ppt/diagrams/drawing4.xml" ContentType="application/vnd.ms-office.drawingml.diagramDrawing+xml"/>
  <Override PartName="/ppt/diagrams/data4.xml" ContentType="application/vnd.openxmlformats-officedocument.drawingml.diagramData+xml"/>
  <Override PartName="/ppt/diagrams/quickStyle6.xml" ContentType="application/vnd.openxmlformats-officedocument.drawingml.diagramStyle+xml"/>
  <Override PartName="/ppt/diagrams/layout4.xml" ContentType="application/vnd.openxmlformats-officedocument.drawingml.diagramLayout+xml"/>
  <Override PartName="/ppt/diagrams/colors4.xml" ContentType="application/vnd.openxmlformats-officedocument.drawingml.diagramColors+xml"/>
  <Override PartName="/ppt/diagrams/drawing5.xml" ContentType="application/vnd.ms-office.drawingml.diagramDrawing+xml"/>
  <Override PartName="/ppt/diagrams/data5.xml" ContentType="application/vnd.openxmlformats-officedocument.drawingml.diagramData+xml"/>
  <Override PartName="/ppt/diagrams/quickStyle7.xml" ContentType="application/vnd.openxmlformats-officedocument.drawingml.diagramStyle+xml"/>
  <Override PartName="/ppt/diagrams/layout5.xml" ContentType="application/vnd.openxmlformats-officedocument.drawingml.diagramLayout+xml"/>
  <Override PartName="/ppt/diagrams/colors5.xml" ContentType="application/vnd.openxmlformats-officedocument.drawingml.diagramColors+xml"/>
  <Override PartName="/ppt/diagrams/drawing6.xml" ContentType="application/vnd.ms-office.drawingml.diagramDrawing+xml"/>
  <Override PartName="/ppt/diagrams/data6.xml" ContentType="application/vnd.openxmlformats-officedocument.drawingml.diagramData+xml"/>
  <Override PartName="/ppt/diagrams/quickStyle8.xml" ContentType="application/vnd.openxmlformats-officedocument.drawingml.diagramStyle+xml"/>
  <Override PartName="/ppt/diagrams/layout6.xml" ContentType="application/vnd.openxmlformats-officedocument.drawingml.diagramLayout+xml"/>
  <Override PartName="/ppt/diagrams/colors6.xml" ContentType="application/vnd.openxmlformats-officedocument.drawingml.diagramColors+xml"/>
  <Override PartName="/ppt/diagrams/drawing7.xml" ContentType="application/vnd.ms-office.drawingml.diagramDrawing+xml"/>
  <Override PartName="/ppt/diagrams/layout7.xml" ContentType="application/vnd.openxmlformats-officedocument.drawingml.diagramLayout+xml"/>
  <Override PartName="/ppt/diagrams/colors7.xml" ContentType="application/vnd.openxmlformats-officedocument.drawingml.diagramColors+xml"/>
  <Override PartName="/ppt/diagrams/drawing8.xml" ContentType="application/vnd.ms-office.drawingml.diagramDrawing+xml"/>
  <Override PartName="/ppt/diagrams/layout8.xml" ContentType="application/vnd.openxmlformats-officedocument.drawingml.diagramLayout+xml"/>
  <Override PartName="/ppt/diagrams/colors8.xml" ContentType="application/vnd.openxmlformats-officedocument.drawingml.diagramColors+xml"/>
  <Override PartName="/ppt/diagrams/drawing9.xml" ContentType="application/vnd.ms-office.drawingml.diagramDrawing+xml"/>
  <Override PartName="/ppt/diagrams/layout9.xml" ContentType="application/vnd.openxmlformats-officedocument.drawingml.diagramLayout+xml"/>
  <Override PartName="/ppt/diagrams/colors9.xml" ContentType="application/vnd.openxmlformats-officedocument.drawingml.diagramColors+xml"/>
  <Override PartName="/ppt/diagrams/data10.xml" ContentType="application/vnd.openxmlformats-officedocument.drawingml.diagramData+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3.xml" ContentType="application/vnd.ms-office.drawingml.diagramDrawing+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1.xml" ContentType="application/vnd.ms-office.drawingml.diagramDrawing+xml"/>
  <Override PartName="/ppt/diagrams/drawing10.xml" ContentType="application/vnd.ms-office.drawingml.diagramDrawing+xml"/>
  <Override PartName="/ppt/diagrams/data11.xml" ContentType="application/vnd.openxmlformats-officedocument.drawingml.diagramData+xml"/>
  <Override PartName="/ppt/diagrams/quickStyle13.xml" ContentType="application/vnd.openxmlformats-officedocument.drawingml.diagramStyle+xml"/>
  <Override PartName="/ppt/diagrams/colors13.xml" ContentType="application/vnd.openxmlformats-officedocument.drawingml.diagramColors+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2.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data13.xml" ContentType="application/vnd.openxmlformats-officedocument.drawingml.diagramData+xml"/>
  <Override PartName="/ppt/diagrams/layout13.xml" ContentType="application/vnd.openxmlformats-officedocument.drawingml.diagramLayout+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slideLayouts/slideLayout1.xml" ContentType="application/vnd.openxmlformats-officedocument.presentationml.slideLayout+xml"/>
  <Override PartName="/ppt/slideLayouts/slideLayout9.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_rels/slideLayout9.xml.rels" ContentType="application/vnd.openxmlformats-package.relationships+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_rels/slide9.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2.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media/image1.jpeg" ContentType="image/jpeg"/>
  <Override PartName="/ppt/media/image2.jpeg" ContentType="image/jpeg"/>
  <Override PartName="/ppt/media/image3.jpeg" ContentType="image/jpeg"/>
  <Override PartName="/ppt/media/image4.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Lst>
  <p:sldSz cx="12192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
</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9B9FFAE-686F-4E57-B1C1-53327DA4AF08}" type="doc">
      <dgm:prSet loTypeId="urn:microsoft.com/office/officeart/2005/8/layout/hierarchy1" loCatId="hierarchy" qsTypeId="urn:microsoft.com/office/officeart/2005/8/quickstyle/simple1" qsCatId="simple" csTypeId="urn:microsoft.com/office/officeart/2005/8/colors/colorful5" csCatId="colorful" phldr="1"/>
      <dgm:spPr/>
      <dgm:t>
        <a:bodyPr/>
        <a:lstStyle/>
        <a:p>
          <a:endParaRPr lang="en-US"/>
        </a:p>
      </dgm:t>
    </dgm:pt>
    <dgm:pt modelId="{76BBCA9C-6135-446E-BB5B-0C1E3BC95301}">
      <dgm:prSet/>
      <dgm:spPr/>
      <dgm:t>
        <a:bodyPr/>
        <a:lstStyle/>
        <a:p>
          <a:r>
            <a:rPr lang="el-GR" dirty="0"/>
            <a:t> Ο διεθνώς αποδεκτός ορισμός της Νοσηλευτικής την προβάλλει ως: "εντεταλμένη.....να βοηθήσει το άτομο, άρρωστο ή υγιές, στην εκτέλεση εκείνων των δραστηριοτήτων που συνεισφέρουν στην υγεία ή στην ανάρρωση του (ή και στον ειρηνικό θάνατο), που θα τις εκτελούσε χωρίς βοήθεια αν είχε την απαραίτητη δύναμη, τη βούληση ή γνώση. Και να το κάνει αυτό με τέτοιο τρόπο, ώστε να βοηθήσει το άτομο να αποκτήσει την ικανότητα αυτοφροντίδας και την ανεξαρτησία του όσο το δυνατό γρηγορότερα" (</a:t>
          </a:r>
          <a:r>
            <a:rPr lang="en-US" dirty="0"/>
            <a:t>Henderson V.1965) </a:t>
          </a:r>
        </a:p>
      </dgm:t>
    </dgm:pt>
    <dgm:pt modelId="{FE62AC47-357C-4FC5-99BA-22D873965227}" type="parTrans" cxnId="{6D15587F-AB63-4269-85FE-77479BB2EC46}">
      <dgm:prSet/>
      <dgm:spPr/>
      <dgm:t>
        <a:bodyPr/>
        <a:lstStyle/>
        <a:p>
          <a:endParaRPr lang="en-US"/>
        </a:p>
      </dgm:t>
    </dgm:pt>
    <dgm:pt modelId="{B50930FF-6A48-48E3-9A14-2D2D289E1AE8}" type="sibTrans" cxnId="{6D15587F-AB63-4269-85FE-77479BB2EC46}">
      <dgm:prSet/>
      <dgm:spPr/>
      <dgm:t>
        <a:bodyPr/>
        <a:lstStyle/>
        <a:p>
          <a:endParaRPr lang="en-US"/>
        </a:p>
      </dgm:t>
    </dgm:pt>
    <dgm:pt modelId="{3DAF9804-F834-4405-9610-21D4F1339B43}">
      <dgm:prSet/>
      <dgm:spPr/>
      <dgm:t>
        <a:bodyPr/>
        <a:lstStyle/>
        <a:p>
          <a:r>
            <a:rPr lang="el-GR" dirty="0"/>
            <a:t> Η νοσηλευτική ως εφαρμοσμένη επιστήμη εκδηλώνεται με την παροχή νοσηλευτικής φροντίδας, η φροντίδα όμως δεν αποτελεί αποκλειστικότητα της νοσηλευτικής αλλά ένα πανανθρώπινο φαινόμενο που εμφανίζεται με διαφοροποιήσεις σε όλους τους πολιτισμούς (</a:t>
          </a:r>
          <a:r>
            <a:rPr lang="en-US" dirty="0"/>
            <a:t>Leininger 1981, 1988). </a:t>
          </a:r>
        </a:p>
      </dgm:t>
    </dgm:pt>
    <dgm:pt modelId="{CB515C26-D13C-4517-A0BA-3D00D379CAE6}" type="parTrans" cxnId="{2B65B818-B291-4C0E-8DFA-D4EFC1454F88}">
      <dgm:prSet/>
      <dgm:spPr/>
      <dgm:t>
        <a:bodyPr/>
        <a:lstStyle/>
        <a:p>
          <a:endParaRPr lang="en-US"/>
        </a:p>
      </dgm:t>
    </dgm:pt>
    <dgm:pt modelId="{BDE1B154-85B7-435C-BE62-83C3B6412610}" type="sibTrans" cxnId="{2B65B818-B291-4C0E-8DFA-D4EFC1454F88}">
      <dgm:prSet/>
      <dgm:spPr/>
      <dgm:t>
        <a:bodyPr/>
        <a:lstStyle/>
        <a:p>
          <a:endParaRPr lang="en-US"/>
        </a:p>
      </dgm:t>
    </dgm:pt>
    <dgm:pt modelId="{279E0531-49EE-B54A-87DF-128F18C04782}" type="pres">
      <dgm:prSet presAssocID="{C9B9FFAE-686F-4E57-B1C1-53327DA4AF08}" presName="hierChild1" presStyleCnt="0">
        <dgm:presLayoutVars>
          <dgm:chPref val="1"/>
          <dgm:dir/>
          <dgm:animOne val="branch"/>
          <dgm:animLvl val="lvl"/>
          <dgm:resizeHandles/>
        </dgm:presLayoutVars>
      </dgm:prSet>
      <dgm:spPr/>
    </dgm:pt>
    <dgm:pt modelId="{CDEED2EF-2267-F946-AEAD-49DE5BD43844}" type="pres">
      <dgm:prSet presAssocID="{76BBCA9C-6135-446E-BB5B-0C1E3BC95301}" presName="hierRoot1" presStyleCnt="0"/>
      <dgm:spPr/>
    </dgm:pt>
    <dgm:pt modelId="{74337DB4-4D52-5240-9B88-C5E98586D130}" type="pres">
      <dgm:prSet presAssocID="{76BBCA9C-6135-446E-BB5B-0C1E3BC95301}" presName="composite" presStyleCnt="0"/>
      <dgm:spPr/>
    </dgm:pt>
    <dgm:pt modelId="{590243BB-542C-4245-988F-BAB57D6E6CDE}" type="pres">
      <dgm:prSet presAssocID="{76BBCA9C-6135-446E-BB5B-0C1E3BC95301}" presName="background" presStyleLbl="node0" presStyleIdx="0" presStyleCnt="2"/>
      <dgm:spPr/>
    </dgm:pt>
    <dgm:pt modelId="{8F69F4EE-9FEB-0049-AAF9-9820C0D33508}" type="pres">
      <dgm:prSet presAssocID="{76BBCA9C-6135-446E-BB5B-0C1E3BC95301}" presName="text" presStyleLbl="fgAcc0" presStyleIdx="0" presStyleCnt="2">
        <dgm:presLayoutVars>
          <dgm:chPref val="3"/>
        </dgm:presLayoutVars>
      </dgm:prSet>
      <dgm:spPr/>
    </dgm:pt>
    <dgm:pt modelId="{83C1CE6D-6A6C-024E-B15A-94E64B3CB963}" type="pres">
      <dgm:prSet presAssocID="{76BBCA9C-6135-446E-BB5B-0C1E3BC95301}" presName="hierChild2" presStyleCnt="0"/>
      <dgm:spPr/>
    </dgm:pt>
    <dgm:pt modelId="{5784F7EA-2D45-884C-9F5C-3D5255DD6787}" type="pres">
      <dgm:prSet presAssocID="{3DAF9804-F834-4405-9610-21D4F1339B43}" presName="hierRoot1" presStyleCnt="0"/>
      <dgm:spPr/>
    </dgm:pt>
    <dgm:pt modelId="{A5793EF1-7434-9C49-9B70-7FC316FF311C}" type="pres">
      <dgm:prSet presAssocID="{3DAF9804-F834-4405-9610-21D4F1339B43}" presName="composite" presStyleCnt="0"/>
      <dgm:spPr/>
    </dgm:pt>
    <dgm:pt modelId="{9897FE3D-2C8C-DE4A-AED8-BEA863FA3323}" type="pres">
      <dgm:prSet presAssocID="{3DAF9804-F834-4405-9610-21D4F1339B43}" presName="background" presStyleLbl="node0" presStyleIdx="1" presStyleCnt="2"/>
      <dgm:spPr/>
    </dgm:pt>
    <dgm:pt modelId="{5006EF3B-A983-C344-B105-84C050CC2C25}" type="pres">
      <dgm:prSet presAssocID="{3DAF9804-F834-4405-9610-21D4F1339B43}" presName="text" presStyleLbl="fgAcc0" presStyleIdx="1" presStyleCnt="2">
        <dgm:presLayoutVars>
          <dgm:chPref val="3"/>
        </dgm:presLayoutVars>
      </dgm:prSet>
      <dgm:spPr/>
    </dgm:pt>
    <dgm:pt modelId="{314B2200-80C2-8B4F-854B-9C78F717A9D0}" type="pres">
      <dgm:prSet presAssocID="{3DAF9804-F834-4405-9610-21D4F1339B43}" presName="hierChild2" presStyleCnt="0"/>
      <dgm:spPr/>
    </dgm:pt>
  </dgm:ptLst>
  <dgm:cxnLst>
    <dgm:cxn modelId="{09BFE812-F6F7-6846-9820-8EBA1A875D7B}" type="presOf" srcId="{76BBCA9C-6135-446E-BB5B-0C1E3BC95301}" destId="{8F69F4EE-9FEB-0049-AAF9-9820C0D33508}" srcOrd="0" destOrd="0" presId="urn:microsoft.com/office/officeart/2005/8/layout/hierarchy1"/>
    <dgm:cxn modelId="{2B65B818-B291-4C0E-8DFA-D4EFC1454F88}" srcId="{C9B9FFAE-686F-4E57-B1C1-53327DA4AF08}" destId="{3DAF9804-F834-4405-9610-21D4F1339B43}" srcOrd="1" destOrd="0" parTransId="{CB515C26-D13C-4517-A0BA-3D00D379CAE6}" sibTransId="{BDE1B154-85B7-435C-BE62-83C3B6412610}"/>
    <dgm:cxn modelId="{6D15587F-AB63-4269-85FE-77479BB2EC46}" srcId="{C9B9FFAE-686F-4E57-B1C1-53327DA4AF08}" destId="{76BBCA9C-6135-446E-BB5B-0C1E3BC95301}" srcOrd="0" destOrd="0" parTransId="{FE62AC47-357C-4FC5-99BA-22D873965227}" sibTransId="{B50930FF-6A48-48E3-9A14-2D2D289E1AE8}"/>
    <dgm:cxn modelId="{951F2884-13B5-C94E-973C-34BCECD177DD}" type="presOf" srcId="{3DAF9804-F834-4405-9610-21D4F1339B43}" destId="{5006EF3B-A983-C344-B105-84C050CC2C25}" srcOrd="0" destOrd="0" presId="urn:microsoft.com/office/officeart/2005/8/layout/hierarchy1"/>
    <dgm:cxn modelId="{AEE30393-70E3-0144-B48E-E4744619FAE5}" type="presOf" srcId="{C9B9FFAE-686F-4E57-B1C1-53327DA4AF08}" destId="{279E0531-49EE-B54A-87DF-128F18C04782}" srcOrd="0" destOrd="0" presId="urn:microsoft.com/office/officeart/2005/8/layout/hierarchy1"/>
    <dgm:cxn modelId="{C17B832F-7BEF-D041-A118-625330B68081}" type="presParOf" srcId="{279E0531-49EE-B54A-87DF-128F18C04782}" destId="{CDEED2EF-2267-F946-AEAD-49DE5BD43844}" srcOrd="0" destOrd="0" presId="urn:microsoft.com/office/officeart/2005/8/layout/hierarchy1"/>
    <dgm:cxn modelId="{0DFF8AC3-D82F-0E4D-81FE-8F635E2AD0DB}" type="presParOf" srcId="{CDEED2EF-2267-F946-AEAD-49DE5BD43844}" destId="{74337DB4-4D52-5240-9B88-C5E98586D130}" srcOrd="0" destOrd="0" presId="urn:microsoft.com/office/officeart/2005/8/layout/hierarchy1"/>
    <dgm:cxn modelId="{BCBEC88D-E433-934C-8192-838DEF7AD752}" type="presParOf" srcId="{74337DB4-4D52-5240-9B88-C5E98586D130}" destId="{590243BB-542C-4245-988F-BAB57D6E6CDE}" srcOrd="0" destOrd="0" presId="urn:microsoft.com/office/officeart/2005/8/layout/hierarchy1"/>
    <dgm:cxn modelId="{A2999EFF-3E3D-B246-92D7-F13633D8E16A}" type="presParOf" srcId="{74337DB4-4D52-5240-9B88-C5E98586D130}" destId="{8F69F4EE-9FEB-0049-AAF9-9820C0D33508}" srcOrd="1" destOrd="0" presId="urn:microsoft.com/office/officeart/2005/8/layout/hierarchy1"/>
    <dgm:cxn modelId="{8EFBE3AC-07B5-4049-BFCF-C99DA604E5ED}" type="presParOf" srcId="{CDEED2EF-2267-F946-AEAD-49DE5BD43844}" destId="{83C1CE6D-6A6C-024E-B15A-94E64B3CB963}" srcOrd="1" destOrd="0" presId="urn:microsoft.com/office/officeart/2005/8/layout/hierarchy1"/>
    <dgm:cxn modelId="{5F4E3F77-996D-3447-AC5E-DBE6F11B1D59}" type="presParOf" srcId="{279E0531-49EE-B54A-87DF-128F18C04782}" destId="{5784F7EA-2D45-884C-9F5C-3D5255DD6787}" srcOrd="1" destOrd="0" presId="urn:microsoft.com/office/officeart/2005/8/layout/hierarchy1"/>
    <dgm:cxn modelId="{BEF3607F-722B-A243-B100-2A76B6878561}" type="presParOf" srcId="{5784F7EA-2D45-884C-9F5C-3D5255DD6787}" destId="{A5793EF1-7434-9C49-9B70-7FC316FF311C}" srcOrd="0" destOrd="0" presId="urn:microsoft.com/office/officeart/2005/8/layout/hierarchy1"/>
    <dgm:cxn modelId="{B902B88C-2F3D-5342-8438-0241D1C1CF00}" type="presParOf" srcId="{A5793EF1-7434-9C49-9B70-7FC316FF311C}" destId="{9897FE3D-2C8C-DE4A-AED8-BEA863FA3323}" srcOrd="0" destOrd="0" presId="urn:microsoft.com/office/officeart/2005/8/layout/hierarchy1"/>
    <dgm:cxn modelId="{23CF084C-40D7-B54B-A728-759A87A7A01F}" type="presParOf" srcId="{A5793EF1-7434-9C49-9B70-7FC316FF311C}" destId="{5006EF3B-A983-C344-B105-84C050CC2C25}" srcOrd="1" destOrd="0" presId="urn:microsoft.com/office/officeart/2005/8/layout/hierarchy1"/>
    <dgm:cxn modelId="{667825FF-F6FC-C745-B331-94C65D41C7EF}" type="presParOf" srcId="{5784F7EA-2D45-884C-9F5C-3D5255DD6787}" destId="{314B2200-80C2-8B4F-854B-9C78F717A9D0}" srcOrd="1" destOrd="0" presId="urn:microsoft.com/office/officeart/2005/8/layout/hierarchy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A66986BD-723E-46B5-9915-2F80338EEAB7}" type="doc">
      <dgm:prSet loTypeId="urn:microsoft.com/office/officeart/2005/8/layout/hierarchy1" loCatId="hierarchy" qsTypeId="urn:microsoft.com/office/officeart/2005/8/quickstyle/simple1" qsCatId="simple" csTypeId="urn:microsoft.com/office/officeart/2005/8/colors/colorful5" csCatId="colorful"/>
      <dgm:spPr/>
      <dgm:t>
        <a:bodyPr/>
        <a:lstStyle/>
        <a:p>
          <a:endParaRPr lang="en-US"/>
        </a:p>
      </dgm:t>
    </dgm:pt>
    <dgm:pt modelId="{9B6EBBD8-0079-49B4-917E-22C4A0F2AA20}">
      <dgm:prSet/>
      <dgm:spPr/>
      <dgm:t>
        <a:bodyPr/>
        <a:lstStyle/>
        <a:p>
          <a:r>
            <a:rPr lang="el-GR" dirty="0"/>
            <a:t>Ο </a:t>
          </a:r>
          <a:r>
            <a:rPr lang="en-US" dirty="0"/>
            <a:t>Christopher Boorse (1977, 1997) </a:t>
          </a:r>
          <a:r>
            <a:rPr lang="el-GR" dirty="0"/>
            <a:t>υποστηρίζει ότι το να είσαι υγιής σημαίνει να λειτουργείς κανονικά. Δεδομένου ότι οι φυσιολογικές λειτουργίες μπορούν να ανακαλυφθούν από τις φυσικές επιστήμες, ο </a:t>
          </a:r>
          <a:r>
            <a:rPr lang="en-US" dirty="0"/>
            <a:t>Boorse </a:t>
          </a:r>
          <a:r>
            <a:rPr lang="el-GR" dirty="0"/>
            <a:t>ισχυρίζεται ότι η υγεία καθορίζεται αποκλειστικά από εμπειρικά γεγονότα και δεν εξαρτάται από αξιολογική κρίση.</a:t>
          </a:r>
          <a:endParaRPr lang="en-US" dirty="0"/>
        </a:p>
      </dgm:t>
    </dgm:pt>
    <dgm:pt modelId="{79D8C5F2-331A-4690-B63D-B4131015C47B}" type="parTrans" cxnId="{FD2F4ACC-1FB0-479B-9195-138791B509B8}">
      <dgm:prSet/>
      <dgm:spPr/>
      <dgm:t>
        <a:bodyPr/>
        <a:lstStyle/>
        <a:p>
          <a:endParaRPr lang="en-US"/>
        </a:p>
      </dgm:t>
    </dgm:pt>
    <dgm:pt modelId="{16E3F783-72A0-4082-9E9E-BE04BAABC0D9}" type="sibTrans" cxnId="{FD2F4ACC-1FB0-479B-9195-138791B509B8}">
      <dgm:prSet/>
      <dgm:spPr/>
      <dgm:t>
        <a:bodyPr/>
        <a:lstStyle/>
        <a:p>
          <a:endParaRPr lang="en-US"/>
        </a:p>
      </dgm:t>
    </dgm:pt>
    <dgm:pt modelId="{7C88C4FA-B594-42FB-A944-E5148B9C5B4B}">
      <dgm:prSet/>
      <dgm:spPr/>
      <dgm:t>
        <a:bodyPr/>
        <a:lstStyle/>
        <a:p>
          <a:r>
            <a:rPr lang="el-GR" dirty="0"/>
            <a:t>Κάθε </a:t>
          </a:r>
          <a:r>
            <a:rPr lang="el-GR" dirty="0">
              <a:hlinkClick xmlns:r="http://schemas.openxmlformats.org/officeDocument/2006/relationships" r:id="rId1"/>
            </a:rPr>
            <a:t>ζωντανός οργανισμός</a:t>
          </a:r>
          <a:r>
            <a:rPr lang="el-GR" dirty="0"/>
            <a:t> έχει συγκεκριμένα χαρακτηριστικά τα οποία διατηρεί. Η διατήρηση των χαρακτηριστικών ενός ζωντανού οργανισμού ονομάζεται ομοιόσταση και είναι η φυσιολογική κατάσταση ενός οργανισμού. Ασθένεια είναι η διαταραχή αυτής της ομοιόστασης, δηλαδή η μη φυσιολογική κατάσταση. Οι ασθένειες μπορεί να αντιμετωπιστούν επιτυχώς, να προκαλέσουν μόνιμη βλάβη ή </a:t>
          </a:r>
          <a:r>
            <a:rPr lang="el-GR" dirty="0">
              <a:hlinkClick xmlns:r="http://schemas.openxmlformats.org/officeDocument/2006/relationships" r:id="rId2"/>
            </a:rPr>
            <a:t>θάνατο</a:t>
          </a:r>
          <a:r>
            <a:rPr lang="el-GR" dirty="0"/>
            <a:t>.</a:t>
          </a:r>
          <a:endParaRPr lang="en-US" dirty="0"/>
        </a:p>
      </dgm:t>
    </dgm:pt>
    <dgm:pt modelId="{39E43CAD-3D3E-40F1-8385-614B3D108793}" type="parTrans" cxnId="{6A87598D-C5B1-4288-A600-EA99131C7F79}">
      <dgm:prSet/>
      <dgm:spPr/>
      <dgm:t>
        <a:bodyPr/>
        <a:lstStyle/>
        <a:p>
          <a:endParaRPr lang="en-US"/>
        </a:p>
      </dgm:t>
    </dgm:pt>
    <dgm:pt modelId="{46E6A348-8E8A-4481-9D54-E56E08820BF3}" type="sibTrans" cxnId="{6A87598D-C5B1-4288-A600-EA99131C7F79}">
      <dgm:prSet/>
      <dgm:spPr/>
      <dgm:t>
        <a:bodyPr/>
        <a:lstStyle/>
        <a:p>
          <a:endParaRPr lang="en-US"/>
        </a:p>
      </dgm:t>
    </dgm:pt>
    <dgm:pt modelId="{DDEA7EF2-8385-6C40-A7D4-291F6B2F887C}" type="pres">
      <dgm:prSet presAssocID="{A66986BD-723E-46B5-9915-2F80338EEAB7}" presName="hierChild1" presStyleCnt="0">
        <dgm:presLayoutVars>
          <dgm:chPref val="1"/>
          <dgm:dir/>
          <dgm:animOne val="branch"/>
          <dgm:animLvl val="lvl"/>
          <dgm:resizeHandles/>
        </dgm:presLayoutVars>
      </dgm:prSet>
      <dgm:spPr/>
    </dgm:pt>
    <dgm:pt modelId="{EF75D4D5-1F57-8E47-9911-522683DB64DC}" type="pres">
      <dgm:prSet presAssocID="{9B6EBBD8-0079-49B4-917E-22C4A0F2AA20}" presName="hierRoot1" presStyleCnt="0"/>
      <dgm:spPr/>
    </dgm:pt>
    <dgm:pt modelId="{F7CA584B-A3C2-7B4B-9BCD-3BA4166AC847}" type="pres">
      <dgm:prSet presAssocID="{9B6EBBD8-0079-49B4-917E-22C4A0F2AA20}" presName="composite" presStyleCnt="0"/>
      <dgm:spPr/>
    </dgm:pt>
    <dgm:pt modelId="{4B7B028B-4997-D346-AD5C-6FD1E382E5D7}" type="pres">
      <dgm:prSet presAssocID="{9B6EBBD8-0079-49B4-917E-22C4A0F2AA20}" presName="background" presStyleLbl="node0" presStyleIdx="0" presStyleCnt="2"/>
      <dgm:spPr/>
    </dgm:pt>
    <dgm:pt modelId="{D87ED1EE-EB2A-0042-B1A2-0F192962AD34}" type="pres">
      <dgm:prSet presAssocID="{9B6EBBD8-0079-49B4-917E-22C4A0F2AA20}" presName="text" presStyleLbl="fgAcc0" presStyleIdx="0" presStyleCnt="2">
        <dgm:presLayoutVars>
          <dgm:chPref val="3"/>
        </dgm:presLayoutVars>
      </dgm:prSet>
      <dgm:spPr/>
    </dgm:pt>
    <dgm:pt modelId="{3E2F1A3C-53AD-484F-9381-0FABDA95B5E3}" type="pres">
      <dgm:prSet presAssocID="{9B6EBBD8-0079-49B4-917E-22C4A0F2AA20}" presName="hierChild2" presStyleCnt="0"/>
      <dgm:spPr/>
    </dgm:pt>
    <dgm:pt modelId="{614ED5BB-BFDA-6146-89B4-8AA129B0DD17}" type="pres">
      <dgm:prSet presAssocID="{7C88C4FA-B594-42FB-A944-E5148B9C5B4B}" presName="hierRoot1" presStyleCnt="0"/>
      <dgm:spPr/>
    </dgm:pt>
    <dgm:pt modelId="{420640BC-19B2-1840-8742-5263B9FE3790}" type="pres">
      <dgm:prSet presAssocID="{7C88C4FA-B594-42FB-A944-E5148B9C5B4B}" presName="composite" presStyleCnt="0"/>
      <dgm:spPr/>
    </dgm:pt>
    <dgm:pt modelId="{7B9C4586-C08E-324F-B000-7CBD01F4AB97}" type="pres">
      <dgm:prSet presAssocID="{7C88C4FA-B594-42FB-A944-E5148B9C5B4B}" presName="background" presStyleLbl="node0" presStyleIdx="1" presStyleCnt="2"/>
      <dgm:spPr/>
    </dgm:pt>
    <dgm:pt modelId="{15D3C298-73B3-FD4E-9945-13F5DE0451BE}" type="pres">
      <dgm:prSet presAssocID="{7C88C4FA-B594-42FB-A944-E5148B9C5B4B}" presName="text" presStyleLbl="fgAcc0" presStyleIdx="1" presStyleCnt="2">
        <dgm:presLayoutVars>
          <dgm:chPref val="3"/>
        </dgm:presLayoutVars>
      </dgm:prSet>
      <dgm:spPr/>
    </dgm:pt>
    <dgm:pt modelId="{B65AA76D-91BE-EC4F-8565-2C3835151657}" type="pres">
      <dgm:prSet presAssocID="{7C88C4FA-B594-42FB-A944-E5148B9C5B4B}" presName="hierChild2" presStyleCnt="0"/>
      <dgm:spPr/>
    </dgm:pt>
  </dgm:ptLst>
  <dgm:cxnLst>
    <dgm:cxn modelId="{EE95C011-6DDA-1848-88F7-E4939ACD37C7}" type="presOf" srcId="{9B6EBBD8-0079-49B4-917E-22C4A0F2AA20}" destId="{D87ED1EE-EB2A-0042-B1A2-0F192962AD34}" srcOrd="0" destOrd="0" presId="urn:microsoft.com/office/officeart/2005/8/layout/hierarchy1"/>
    <dgm:cxn modelId="{A17E2932-8063-8747-B06F-9ECC6647B23F}" type="presOf" srcId="{A66986BD-723E-46B5-9915-2F80338EEAB7}" destId="{DDEA7EF2-8385-6C40-A7D4-291F6B2F887C}" srcOrd="0" destOrd="0" presId="urn:microsoft.com/office/officeart/2005/8/layout/hierarchy1"/>
    <dgm:cxn modelId="{6A87598D-C5B1-4288-A600-EA99131C7F79}" srcId="{A66986BD-723E-46B5-9915-2F80338EEAB7}" destId="{7C88C4FA-B594-42FB-A944-E5148B9C5B4B}" srcOrd="1" destOrd="0" parTransId="{39E43CAD-3D3E-40F1-8385-614B3D108793}" sibTransId="{46E6A348-8E8A-4481-9D54-E56E08820BF3}"/>
    <dgm:cxn modelId="{FD2F4ACC-1FB0-479B-9195-138791B509B8}" srcId="{A66986BD-723E-46B5-9915-2F80338EEAB7}" destId="{9B6EBBD8-0079-49B4-917E-22C4A0F2AA20}" srcOrd="0" destOrd="0" parTransId="{79D8C5F2-331A-4690-B63D-B4131015C47B}" sibTransId="{16E3F783-72A0-4082-9E9E-BE04BAABC0D9}"/>
    <dgm:cxn modelId="{FFDA9BFE-4D71-234E-BDD1-D5946A6F3EBD}" type="presOf" srcId="{7C88C4FA-B594-42FB-A944-E5148B9C5B4B}" destId="{15D3C298-73B3-FD4E-9945-13F5DE0451BE}" srcOrd="0" destOrd="0" presId="urn:microsoft.com/office/officeart/2005/8/layout/hierarchy1"/>
    <dgm:cxn modelId="{C59C8A20-6F2F-D948-8AC1-AED3340AE1C0}" type="presParOf" srcId="{DDEA7EF2-8385-6C40-A7D4-291F6B2F887C}" destId="{EF75D4D5-1F57-8E47-9911-522683DB64DC}" srcOrd="0" destOrd="0" presId="urn:microsoft.com/office/officeart/2005/8/layout/hierarchy1"/>
    <dgm:cxn modelId="{CC4F38B7-2902-5940-9E69-EA59F14FA778}" type="presParOf" srcId="{EF75D4D5-1F57-8E47-9911-522683DB64DC}" destId="{F7CA584B-A3C2-7B4B-9BCD-3BA4166AC847}" srcOrd="0" destOrd="0" presId="urn:microsoft.com/office/officeart/2005/8/layout/hierarchy1"/>
    <dgm:cxn modelId="{33C46E08-86A6-A246-99FE-09DBD82CC149}" type="presParOf" srcId="{F7CA584B-A3C2-7B4B-9BCD-3BA4166AC847}" destId="{4B7B028B-4997-D346-AD5C-6FD1E382E5D7}" srcOrd="0" destOrd="0" presId="urn:microsoft.com/office/officeart/2005/8/layout/hierarchy1"/>
    <dgm:cxn modelId="{104F6DB5-014A-5B44-AAEF-7554E0327D55}" type="presParOf" srcId="{F7CA584B-A3C2-7B4B-9BCD-3BA4166AC847}" destId="{D87ED1EE-EB2A-0042-B1A2-0F192962AD34}" srcOrd="1" destOrd="0" presId="urn:microsoft.com/office/officeart/2005/8/layout/hierarchy1"/>
    <dgm:cxn modelId="{EDE63310-9426-204B-815C-2FD6B18870BC}" type="presParOf" srcId="{EF75D4D5-1F57-8E47-9911-522683DB64DC}" destId="{3E2F1A3C-53AD-484F-9381-0FABDA95B5E3}" srcOrd="1" destOrd="0" presId="urn:microsoft.com/office/officeart/2005/8/layout/hierarchy1"/>
    <dgm:cxn modelId="{6D0E9BF4-905E-1140-9C31-E1164885A74C}" type="presParOf" srcId="{DDEA7EF2-8385-6C40-A7D4-291F6B2F887C}" destId="{614ED5BB-BFDA-6146-89B4-8AA129B0DD17}" srcOrd="1" destOrd="0" presId="urn:microsoft.com/office/officeart/2005/8/layout/hierarchy1"/>
    <dgm:cxn modelId="{D23D4BD9-5C19-7741-992F-D18EC6B41957}" type="presParOf" srcId="{614ED5BB-BFDA-6146-89B4-8AA129B0DD17}" destId="{420640BC-19B2-1840-8742-5263B9FE3790}" srcOrd="0" destOrd="0" presId="urn:microsoft.com/office/officeart/2005/8/layout/hierarchy1"/>
    <dgm:cxn modelId="{377B15B7-82AB-0E4B-BEFF-DB63EE042652}" type="presParOf" srcId="{420640BC-19B2-1840-8742-5263B9FE3790}" destId="{7B9C4586-C08E-324F-B000-7CBD01F4AB97}" srcOrd="0" destOrd="0" presId="urn:microsoft.com/office/officeart/2005/8/layout/hierarchy1"/>
    <dgm:cxn modelId="{CE9831FE-9EE8-E841-B6EE-E9B550CBF262}" type="presParOf" srcId="{420640BC-19B2-1840-8742-5263B9FE3790}" destId="{15D3C298-73B3-FD4E-9945-13F5DE0451BE}" srcOrd="1" destOrd="0" presId="urn:microsoft.com/office/officeart/2005/8/layout/hierarchy1"/>
    <dgm:cxn modelId="{DD27C6C1-76DE-154D-851E-3E7707018671}" type="presParOf" srcId="{614ED5BB-BFDA-6146-89B4-8AA129B0DD17}" destId="{B65AA76D-91BE-EC4F-8565-2C3835151657}" srcOrd="1" destOrd="0" presId="urn:microsoft.com/office/officeart/2005/8/layout/hierarchy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96E284EF-10B6-4815-A196-423B07E607C6}"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F8B45AFA-5655-404E-8637-9726977865C1}">
      <dgm:prSet/>
      <dgm:spPr/>
      <dgm:t>
        <a:bodyPr/>
        <a:lstStyle/>
        <a:p>
          <a:r>
            <a:rPr lang="el-GR" dirty="0"/>
            <a:t>Η ιεράρχηση των βασικών αναγκών κατά τον </a:t>
          </a:r>
          <a:r>
            <a:rPr lang="en-US" dirty="0"/>
            <a:t>Maslow </a:t>
          </a:r>
          <a:r>
            <a:rPr lang="el-GR" dirty="0"/>
            <a:t>είναι ιδιαίτερα χρήσιμη στην κατανόηση των σχέσεων των βασικών ανθρώπινων αναγκών και στον καθορισμό προτεραιοτήτων στη φροντίδα.</a:t>
          </a:r>
          <a:endParaRPr lang="en-US" dirty="0"/>
        </a:p>
      </dgm:t>
    </dgm:pt>
    <dgm:pt modelId="{2E354A62-58A1-4380-BEB8-9E26F0993031}" type="parTrans" cxnId="{79E481D8-68F0-4A4F-9511-BEA085B1ED49}">
      <dgm:prSet/>
      <dgm:spPr/>
      <dgm:t>
        <a:bodyPr/>
        <a:lstStyle/>
        <a:p>
          <a:endParaRPr lang="en-US"/>
        </a:p>
      </dgm:t>
    </dgm:pt>
    <dgm:pt modelId="{4C1475DB-7646-43C4-BFD0-5519DDDF8E60}" type="sibTrans" cxnId="{79E481D8-68F0-4A4F-9511-BEA085B1ED49}">
      <dgm:prSet/>
      <dgm:spPr/>
      <dgm:t>
        <a:bodyPr/>
        <a:lstStyle/>
        <a:p>
          <a:endParaRPr lang="en-US"/>
        </a:p>
      </dgm:t>
    </dgm:pt>
    <dgm:pt modelId="{4927F274-6D8C-454B-B185-D0F617762509}">
      <dgm:prSet/>
      <dgm:spPr/>
      <dgm:t>
        <a:bodyPr/>
        <a:lstStyle/>
        <a:p>
          <a:r>
            <a:rPr lang="el-GR" dirty="0"/>
            <a:t>Η νοσηλευτική φροντίδα κατευθύνεται στην κάλυψη των αναγκών οι οποίες δεν έχουν ικανοποιηθεί.</a:t>
          </a:r>
          <a:endParaRPr lang="en-US" dirty="0"/>
        </a:p>
      </dgm:t>
    </dgm:pt>
    <dgm:pt modelId="{DE11AB31-EECA-4263-8AB4-4D94DDB7C981}" type="parTrans" cxnId="{919A5731-65CC-488F-9F81-00A4A4297959}">
      <dgm:prSet/>
      <dgm:spPr/>
      <dgm:t>
        <a:bodyPr/>
        <a:lstStyle/>
        <a:p>
          <a:endParaRPr lang="en-US"/>
        </a:p>
      </dgm:t>
    </dgm:pt>
    <dgm:pt modelId="{FF4131FF-4CCD-4B56-99CD-40CB06E3DCFE}" type="sibTrans" cxnId="{919A5731-65CC-488F-9F81-00A4A4297959}">
      <dgm:prSet/>
      <dgm:spPr/>
      <dgm:t>
        <a:bodyPr/>
        <a:lstStyle/>
        <a:p>
          <a:endParaRPr lang="en-US"/>
        </a:p>
      </dgm:t>
    </dgm:pt>
    <dgm:pt modelId="{0BEF3F44-CA0D-4A4D-A26E-BF9C54E70077}">
      <dgm:prSet/>
      <dgm:spPr/>
      <dgm:t>
        <a:bodyPr/>
        <a:lstStyle/>
        <a:p>
          <a:r>
            <a:rPr lang="el-GR" dirty="0"/>
            <a:t>Παρόλο που όλες οι ανάγκες συνυπάρχουν σε κάθε άτομο συνεχώς, το ίδιο το άτομο προσπαθεί να καλύψει μερικές από αυτές (τουλάχιστον στο ελάχιστο) πριν ενδιαφερθεί για τις άλλες.</a:t>
          </a:r>
          <a:endParaRPr lang="en-US" dirty="0"/>
        </a:p>
      </dgm:t>
    </dgm:pt>
    <dgm:pt modelId="{176984F8-B8C9-4198-8460-4AD741730138}" type="parTrans" cxnId="{BE4FD7E8-74B9-428D-9E48-F54D2991E402}">
      <dgm:prSet/>
      <dgm:spPr/>
      <dgm:t>
        <a:bodyPr/>
        <a:lstStyle/>
        <a:p>
          <a:endParaRPr lang="en-US"/>
        </a:p>
      </dgm:t>
    </dgm:pt>
    <dgm:pt modelId="{331EB8AE-0647-4076-88C0-F1BBC7B4FAAF}" type="sibTrans" cxnId="{BE4FD7E8-74B9-428D-9E48-F54D2991E402}">
      <dgm:prSet/>
      <dgm:spPr/>
      <dgm:t>
        <a:bodyPr/>
        <a:lstStyle/>
        <a:p>
          <a:endParaRPr lang="en-US"/>
        </a:p>
      </dgm:t>
    </dgm:pt>
    <dgm:pt modelId="{C9DAC0BE-80E0-4640-B8DD-3E8578C66544}" type="pres">
      <dgm:prSet presAssocID="{96E284EF-10B6-4815-A196-423B07E607C6}" presName="linear" presStyleCnt="0">
        <dgm:presLayoutVars>
          <dgm:animLvl val="lvl"/>
          <dgm:resizeHandles val="exact"/>
        </dgm:presLayoutVars>
      </dgm:prSet>
      <dgm:spPr/>
    </dgm:pt>
    <dgm:pt modelId="{4A528744-065D-F34D-9B77-92A34DFABC11}" type="pres">
      <dgm:prSet presAssocID="{F8B45AFA-5655-404E-8637-9726977865C1}" presName="parentText" presStyleLbl="node1" presStyleIdx="0" presStyleCnt="3">
        <dgm:presLayoutVars>
          <dgm:chMax val="0"/>
          <dgm:bulletEnabled val="1"/>
        </dgm:presLayoutVars>
      </dgm:prSet>
      <dgm:spPr/>
    </dgm:pt>
    <dgm:pt modelId="{BEB4EBEA-0774-2F40-89D2-3B99BC543701}" type="pres">
      <dgm:prSet presAssocID="{4C1475DB-7646-43C4-BFD0-5519DDDF8E60}" presName="spacer" presStyleCnt="0"/>
      <dgm:spPr/>
    </dgm:pt>
    <dgm:pt modelId="{8C49C2D9-30AA-474D-8957-04726262D92C}" type="pres">
      <dgm:prSet presAssocID="{4927F274-6D8C-454B-B185-D0F617762509}" presName="parentText" presStyleLbl="node1" presStyleIdx="1" presStyleCnt="3">
        <dgm:presLayoutVars>
          <dgm:chMax val="0"/>
          <dgm:bulletEnabled val="1"/>
        </dgm:presLayoutVars>
      </dgm:prSet>
      <dgm:spPr/>
    </dgm:pt>
    <dgm:pt modelId="{CEC61A9B-F9D1-C241-BA5F-FAC161D24C36}" type="pres">
      <dgm:prSet presAssocID="{FF4131FF-4CCD-4B56-99CD-40CB06E3DCFE}" presName="spacer" presStyleCnt="0"/>
      <dgm:spPr/>
    </dgm:pt>
    <dgm:pt modelId="{26FF6997-B766-B446-BDB1-6B80CC31A64D}" type="pres">
      <dgm:prSet presAssocID="{0BEF3F44-CA0D-4A4D-A26E-BF9C54E70077}" presName="parentText" presStyleLbl="node1" presStyleIdx="2" presStyleCnt="3">
        <dgm:presLayoutVars>
          <dgm:chMax val="0"/>
          <dgm:bulletEnabled val="1"/>
        </dgm:presLayoutVars>
      </dgm:prSet>
      <dgm:spPr/>
    </dgm:pt>
  </dgm:ptLst>
  <dgm:cxnLst>
    <dgm:cxn modelId="{919A5731-65CC-488F-9F81-00A4A4297959}" srcId="{96E284EF-10B6-4815-A196-423B07E607C6}" destId="{4927F274-6D8C-454B-B185-D0F617762509}" srcOrd="1" destOrd="0" parTransId="{DE11AB31-EECA-4263-8AB4-4D94DDB7C981}" sibTransId="{FF4131FF-4CCD-4B56-99CD-40CB06E3DCFE}"/>
    <dgm:cxn modelId="{5E7B4674-F4CC-E642-8967-7D241C86923C}" type="presOf" srcId="{4927F274-6D8C-454B-B185-D0F617762509}" destId="{8C49C2D9-30AA-474D-8957-04726262D92C}" srcOrd="0" destOrd="0" presId="urn:microsoft.com/office/officeart/2005/8/layout/vList2"/>
    <dgm:cxn modelId="{043B8E8E-697F-F043-BFA3-C350E987810F}" type="presOf" srcId="{96E284EF-10B6-4815-A196-423B07E607C6}" destId="{C9DAC0BE-80E0-4640-B8DD-3E8578C66544}" srcOrd="0" destOrd="0" presId="urn:microsoft.com/office/officeart/2005/8/layout/vList2"/>
    <dgm:cxn modelId="{EED8F8BC-8E1E-F54D-9472-BEE2A209C0A7}" type="presOf" srcId="{0BEF3F44-CA0D-4A4D-A26E-BF9C54E70077}" destId="{26FF6997-B766-B446-BDB1-6B80CC31A64D}" srcOrd="0" destOrd="0" presId="urn:microsoft.com/office/officeart/2005/8/layout/vList2"/>
    <dgm:cxn modelId="{BF320FBE-E300-CC43-A4A1-B52551F6BFDA}" type="presOf" srcId="{F8B45AFA-5655-404E-8637-9726977865C1}" destId="{4A528744-065D-F34D-9B77-92A34DFABC11}" srcOrd="0" destOrd="0" presId="urn:microsoft.com/office/officeart/2005/8/layout/vList2"/>
    <dgm:cxn modelId="{79E481D8-68F0-4A4F-9511-BEA085B1ED49}" srcId="{96E284EF-10B6-4815-A196-423B07E607C6}" destId="{F8B45AFA-5655-404E-8637-9726977865C1}" srcOrd="0" destOrd="0" parTransId="{2E354A62-58A1-4380-BEB8-9E26F0993031}" sibTransId="{4C1475DB-7646-43C4-BFD0-5519DDDF8E60}"/>
    <dgm:cxn modelId="{BE4FD7E8-74B9-428D-9E48-F54D2991E402}" srcId="{96E284EF-10B6-4815-A196-423B07E607C6}" destId="{0BEF3F44-CA0D-4A4D-A26E-BF9C54E70077}" srcOrd="2" destOrd="0" parTransId="{176984F8-B8C9-4198-8460-4AD741730138}" sibTransId="{331EB8AE-0647-4076-88C0-F1BBC7B4FAAF}"/>
    <dgm:cxn modelId="{2EEDE601-948D-EE41-97E7-63879406278E}" type="presParOf" srcId="{C9DAC0BE-80E0-4640-B8DD-3E8578C66544}" destId="{4A528744-065D-F34D-9B77-92A34DFABC11}" srcOrd="0" destOrd="0" presId="urn:microsoft.com/office/officeart/2005/8/layout/vList2"/>
    <dgm:cxn modelId="{5E02046A-83FE-4E4A-B2D9-4730BA86CC65}" type="presParOf" srcId="{C9DAC0BE-80E0-4640-B8DD-3E8578C66544}" destId="{BEB4EBEA-0774-2F40-89D2-3B99BC543701}" srcOrd="1" destOrd="0" presId="urn:microsoft.com/office/officeart/2005/8/layout/vList2"/>
    <dgm:cxn modelId="{FB77F548-226F-5749-AB68-9A29D08B71D8}" type="presParOf" srcId="{C9DAC0BE-80E0-4640-B8DD-3E8578C66544}" destId="{8C49C2D9-30AA-474D-8957-04726262D92C}" srcOrd="2" destOrd="0" presId="urn:microsoft.com/office/officeart/2005/8/layout/vList2"/>
    <dgm:cxn modelId="{83CCC263-5126-0748-B17B-D054672CEB79}" type="presParOf" srcId="{C9DAC0BE-80E0-4640-B8DD-3E8578C66544}" destId="{CEC61A9B-F9D1-C241-BA5F-FAC161D24C36}" srcOrd="3" destOrd="0" presId="urn:microsoft.com/office/officeart/2005/8/layout/vList2"/>
    <dgm:cxn modelId="{4494BC82-6C18-7B41-B038-814D6613CFF1}" type="presParOf" srcId="{C9DAC0BE-80E0-4640-B8DD-3E8578C66544}" destId="{26FF6997-B766-B446-BDB1-6B80CC31A64D}" srcOrd="4" destOrd="0" presId="urn:microsoft.com/office/officeart/2005/8/layout/vList2"/>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D19542AA-0471-422D-B07D-2136427FFBE4}"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9DC7400D-A765-4447-A1D5-7181D2EE9C34}">
      <dgm:prSet/>
      <dgm:spPr/>
      <dgm:t>
        <a:bodyPr/>
        <a:lstStyle/>
        <a:p>
          <a:r>
            <a:rPr lang="el-GR" dirty="0"/>
            <a:t>Βρίσκονται στη βάση της πυραμίδας </a:t>
          </a:r>
          <a:endParaRPr lang="en-US" dirty="0"/>
        </a:p>
      </dgm:t>
    </dgm:pt>
    <dgm:pt modelId="{0F5ABC7F-66EA-45A3-8A75-38916F39658D}" type="parTrans" cxnId="{53CDA3EE-C202-48CD-AED1-27883A1CDCA2}">
      <dgm:prSet/>
      <dgm:spPr/>
      <dgm:t>
        <a:bodyPr/>
        <a:lstStyle/>
        <a:p>
          <a:endParaRPr lang="en-US"/>
        </a:p>
      </dgm:t>
    </dgm:pt>
    <dgm:pt modelId="{6E9260F8-7CC7-4CB0-8433-11449694EBF9}" type="sibTrans" cxnId="{53CDA3EE-C202-48CD-AED1-27883A1CDCA2}">
      <dgm:prSet/>
      <dgm:spPr/>
      <dgm:t>
        <a:bodyPr/>
        <a:lstStyle/>
        <a:p>
          <a:endParaRPr lang="en-US"/>
        </a:p>
      </dgm:t>
    </dgm:pt>
    <dgm:pt modelId="{1C0069A5-4B78-432C-8CA2-ECF63B7FFBC2}">
      <dgm:prSet/>
      <dgm:spPr/>
      <dgm:t>
        <a:bodyPr/>
        <a:lstStyle/>
        <a:p>
          <a:r>
            <a:rPr lang="el-GR" dirty="0"/>
            <a:t>Είναι οι πλέον σημαντικές για τη ζωή και συνεπώς </a:t>
          </a:r>
          <a:endParaRPr lang="en-US" dirty="0"/>
        </a:p>
      </dgm:t>
    </dgm:pt>
    <dgm:pt modelId="{2887FDA1-D6F5-48BE-871F-69B2F5174203}" type="parTrans" cxnId="{C88632B9-1369-491E-8687-B51A10834DDB}">
      <dgm:prSet/>
      <dgm:spPr/>
      <dgm:t>
        <a:bodyPr/>
        <a:lstStyle/>
        <a:p>
          <a:endParaRPr lang="en-US"/>
        </a:p>
      </dgm:t>
    </dgm:pt>
    <dgm:pt modelId="{803C17A1-4647-4519-9890-46738A6A65E1}" type="sibTrans" cxnId="{C88632B9-1369-491E-8687-B51A10834DDB}">
      <dgm:prSet/>
      <dgm:spPr/>
      <dgm:t>
        <a:bodyPr/>
        <a:lstStyle/>
        <a:p>
          <a:endParaRPr lang="en-US"/>
        </a:p>
      </dgm:t>
    </dgm:pt>
    <dgm:pt modelId="{012319A6-6E9F-4D3B-9F56-53C22492F46B}">
      <dgm:prSet/>
      <dgm:spPr/>
      <dgm:t>
        <a:bodyPr/>
        <a:lstStyle/>
        <a:p>
          <a:r>
            <a:rPr lang="el-GR" dirty="0"/>
            <a:t>υψίστης προτεραιότητας. </a:t>
          </a:r>
          <a:endParaRPr lang="en-US" dirty="0"/>
        </a:p>
      </dgm:t>
    </dgm:pt>
    <dgm:pt modelId="{779E0155-C331-4A42-BB3C-31A5D5D6FF6D}" type="parTrans" cxnId="{4C293C68-5521-4213-A9E5-A30356932EDA}">
      <dgm:prSet/>
      <dgm:spPr/>
      <dgm:t>
        <a:bodyPr/>
        <a:lstStyle/>
        <a:p>
          <a:endParaRPr lang="en-US"/>
        </a:p>
      </dgm:t>
    </dgm:pt>
    <dgm:pt modelId="{A96D809D-3157-4A57-8A6E-4CEF4D45DE97}" type="sibTrans" cxnId="{4C293C68-5521-4213-A9E5-A30356932EDA}">
      <dgm:prSet/>
      <dgm:spPr/>
      <dgm:t>
        <a:bodyPr/>
        <a:lstStyle/>
        <a:p>
          <a:endParaRPr lang="en-US"/>
        </a:p>
      </dgm:t>
    </dgm:pt>
    <dgm:pt modelId="{EE0A4FAD-D941-44AF-9304-B09DBE4B6879}">
      <dgm:prSet/>
      <dgm:spPr/>
      <dgm:t>
        <a:bodyPr/>
        <a:lstStyle/>
        <a:p>
          <a:r>
            <a:rPr lang="el-GR" dirty="0"/>
            <a:t>Οι βιολογικές ανάγκες - οξυγόνο, τροφή, νερό, θερμοκρασία, αποβολή αχρήστων ουσιών, σεξουαλικότητα, φυσική δραστηριότητα και ανάπαυση- θα πρέπει να ικανοποιούνται έστω κατ' ελάχιστο για να διατηρηθεί η ζωή, π.χ. η παροχή οξυγόνου  (οξεία ή χρόνια).</a:t>
          </a:r>
          <a:endParaRPr lang="en-US" dirty="0"/>
        </a:p>
      </dgm:t>
    </dgm:pt>
    <dgm:pt modelId="{A1BB3405-DCA4-4C60-A3E7-AFFEECD10029}" type="parTrans" cxnId="{51EE0A38-11B5-41D3-A19E-145B40291FBD}">
      <dgm:prSet/>
      <dgm:spPr/>
      <dgm:t>
        <a:bodyPr/>
        <a:lstStyle/>
        <a:p>
          <a:endParaRPr lang="en-US"/>
        </a:p>
      </dgm:t>
    </dgm:pt>
    <dgm:pt modelId="{38B16680-5FC9-4063-8F60-DFC008A7AFE9}" type="sibTrans" cxnId="{51EE0A38-11B5-41D3-A19E-145B40291FBD}">
      <dgm:prSet/>
      <dgm:spPr/>
      <dgm:t>
        <a:bodyPr/>
        <a:lstStyle/>
        <a:p>
          <a:endParaRPr lang="en-US"/>
        </a:p>
      </dgm:t>
    </dgm:pt>
    <dgm:pt modelId="{5D507CC3-C404-44E6-B04D-D71C8B80E914}">
      <dgm:prSet/>
      <dgm:spPr/>
      <dgm:t>
        <a:bodyPr/>
        <a:lstStyle/>
        <a:p>
          <a:r>
            <a:rPr lang="el-GR" dirty="0"/>
            <a:t>Οι νοσηλευτές εκτιμούν κάθε ανάγκη, συνήθως μέσω συμπτωμάτων.</a:t>
          </a:r>
          <a:endParaRPr lang="en-US" dirty="0"/>
        </a:p>
      </dgm:t>
    </dgm:pt>
    <dgm:pt modelId="{9D6824E1-782B-43D6-BDFD-83AC08111EC4}" type="parTrans" cxnId="{C934E808-A469-416C-9BE3-431199027639}">
      <dgm:prSet/>
      <dgm:spPr/>
      <dgm:t>
        <a:bodyPr/>
        <a:lstStyle/>
        <a:p>
          <a:endParaRPr lang="en-US"/>
        </a:p>
      </dgm:t>
    </dgm:pt>
    <dgm:pt modelId="{8EFD6234-67AE-4910-993C-CC8C7F4E81CB}" type="sibTrans" cxnId="{C934E808-A469-416C-9BE3-431199027639}">
      <dgm:prSet/>
      <dgm:spPr/>
      <dgm:t>
        <a:bodyPr/>
        <a:lstStyle/>
        <a:p>
          <a:endParaRPr lang="en-US"/>
        </a:p>
      </dgm:t>
    </dgm:pt>
    <dgm:pt modelId="{0C9591E5-FAD0-814C-A435-9E4A63066F02}" type="pres">
      <dgm:prSet presAssocID="{D19542AA-0471-422D-B07D-2136427FFBE4}" presName="linear" presStyleCnt="0">
        <dgm:presLayoutVars>
          <dgm:animLvl val="lvl"/>
          <dgm:resizeHandles val="exact"/>
        </dgm:presLayoutVars>
      </dgm:prSet>
      <dgm:spPr/>
    </dgm:pt>
    <dgm:pt modelId="{DCF034DF-E7BF-9F4F-AFC9-7A3A6DA68602}" type="pres">
      <dgm:prSet presAssocID="{9DC7400D-A765-4447-A1D5-7181D2EE9C34}" presName="parentText" presStyleLbl="node1" presStyleIdx="0" presStyleCnt="5">
        <dgm:presLayoutVars>
          <dgm:chMax val="0"/>
          <dgm:bulletEnabled val="1"/>
        </dgm:presLayoutVars>
      </dgm:prSet>
      <dgm:spPr/>
    </dgm:pt>
    <dgm:pt modelId="{0D9597B9-A855-4F42-87FC-855C90A16BDE}" type="pres">
      <dgm:prSet presAssocID="{6E9260F8-7CC7-4CB0-8433-11449694EBF9}" presName="spacer" presStyleCnt="0"/>
      <dgm:spPr/>
    </dgm:pt>
    <dgm:pt modelId="{9EC56CB5-460A-9C43-BC19-C8F864F67932}" type="pres">
      <dgm:prSet presAssocID="{1C0069A5-4B78-432C-8CA2-ECF63B7FFBC2}" presName="parentText" presStyleLbl="node1" presStyleIdx="1" presStyleCnt="5">
        <dgm:presLayoutVars>
          <dgm:chMax val="0"/>
          <dgm:bulletEnabled val="1"/>
        </dgm:presLayoutVars>
      </dgm:prSet>
      <dgm:spPr/>
    </dgm:pt>
    <dgm:pt modelId="{F81C7F0D-039D-E04F-AAE0-CB98225FBB3A}" type="pres">
      <dgm:prSet presAssocID="{803C17A1-4647-4519-9890-46738A6A65E1}" presName="spacer" presStyleCnt="0"/>
      <dgm:spPr/>
    </dgm:pt>
    <dgm:pt modelId="{49DCFFB1-50F3-7945-BC3D-C3A53314251E}" type="pres">
      <dgm:prSet presAssocID="{012319A6-6E9F-4D3B-9F56-53C22492F46B}" presName="parentText" presStyleLbl="node1" presStyleIdx="2" presStyleCnt="5">
        <dgm:presLayoutVars>
          <dgm:chMax val="0"/>
          <dgm:bulletEnabled val="1"/>
        </dgm:presLayoutVars>
      </dgm:prSet>
      <dgm:spPr/>
    </dgm:pt>
    <dgm:pt modelId="{A3F00953-7FC4-FC49-B7BE-9881A4D78E6E}" type="pres">
      <dgm:prSet presAssocID="{A96D809D-3157-4A57-8A6E-4CEF4D45DE97}" presName="spacer" presStyleCnt="0"/>
      <dgm:spPr/>
    </dgm:pt>
    <dgm:pt modelId="{4C1763E7-36CC-814A-A6C9-2A7C2CFFC6E5}" type="pres">
      <dgm:prSet presAssocID="{EE0A4FAD-D941-44AF-9304-B09DBE4B6879}" presName="parentText" presStyleLbl="node1" presStyleIdx="3" presStyleCnt="5">
        <dgm:presLayoutVars>
          <dgm:chMax val="0"/>
          <dgm:bulletEnabled val="1"/>
        </dgm:presLayoutVars>
      </dgm:prSet>
      <dgm:spPr/>
    </dgm:pt>
    <dgm:pt modelId="{E208FCB7-C49A-DB47-A73C-C94553030EDD}" type="pres">
      <dgm:prSet presAssocID="{38B16680-5FC9-4063-8F60-DFC008A7AFE9}" presName="spacer" presStyleCnt="0"/>
      <dgm:spPr/>
    </dgm:pt>
    <dgm:pt modelId="{E76D30D9-CD21-2141-BAC8-4A7A69BEA3BC}" type="pres">
      <dgm:prSet presAssocID="{5D507CC3-C404-44E6-B04D-D71C8B80E914}" presName="parentText" presStyleLbl="node1" presStyleIdx="4" presStyleCnt="5">
        <dgm:presLayoutVars>
          <dgm:chMax val="0"/>
          <dgm:bulletEnabled val="1"/>
        </dgm:presLayoutVars>
      </dgm:prSet>
      <dgm:spPr/>
    </dgm:pt>
  </dgm:ptLst>
  <dgm:cxnLst>
    <dgm:cxn modelId="{C934E808-A469-416C-9BE3-431199027639}" srcId="{D19542AA-0471-422D-B07D-2136427FFBE4}" destId="{5D507CC3-C404-44E6-B04D-D71C8B80E914}" srcOrd="4" destOrd="0" parTransId="{9D6824E1-782B-43D6-BDFD-83AC08111EC4}" sibTransId="{8EFD6234-67AE-4910-993C-CC8C7F4E81CB}"/>
    <dgm:cxn modelId="{1B9A2F1C-559C-864F-BE29-E0DAC787501B}" type="presOf" srcId="{5D507CC3-C404-44E6-B04D-D71C8B80E914}" destId="{E76D30D9-CD21-2141-BAC8-4A7A69BEA3BC}" srcOrd="0" destOrd="0" presId="urn:microsoft.com/office/officeart/2005/8/layout/vList2"/>
    <dgm:cxn modelId="{51EE0A38-11B5-41D3-A19E-145B40291FBD}" srcId="{D19542AA-0471-422D-B07D-2136427FFBE4}" destId="{EE0A4FAD-D941-44AF-9304-B09DBE4B6879}" srcOrd="3" destOrd="0" parTransId="{A1BB3405-DCA4-4C60-A3E7-AFFEECD10029}" sibTransId="{38B16680-5FC9-4063-8F60-DFC008A7AFE9}"/>
    <dgm:cxn modelId="{0DC80062-F396-0942-B041-154450570BA2}" type="presOf" srcId="{1C0069A5-4B78-432C-8CA2-ECF63B7FFBC2}" destId="{9EC56CB5-460A-9C43-BC19-C8F864F67932}" srcOrd="0" destOrd="0" presId="urn:microsoft.com/office/officeart/2005/8/layout/vList2"/>
    <dgm:cxn modelId="{4C293C68-5521-4213-A9E5-A30356932EDA}" srcId="{D19542AA-0471-422D-B07D-2136427FFBE4}" destId="{012319A6-6E9F-4D3B-9F56-53C22492F46B}" srcOrd="2" destOrd="0" parTransId="{779E0155-C331-4A42-BB3C-31A5D5D6FF6D}" sibTransId="{A96D809D-3157-4A57-8A6E-4CEF4D45DE97}"/>
    <dgm:cxn modelId="{9F1DE789-BC03-D14A-8E8A-E0744266BB1C}" type="presOf" srcId="{EE0A4FAD-D941-44AF-9304-B09DBE4B6879}" destId="{4C1763E7-36CC-814A-A6C9-2A7C2CFFC6E5}" srcOrd="0" destOrd="0" presId="urn:microsoft.com/office/officeart/2005/8/layout/vList2"/>
    <dgm:cxn modelId="{A2CB538C-3439-374A-88DF-4991FB29D683}" type="presOf" srcId="{012319A6-6E9F-4D3B-9F56-53C22492F46B}" destId="{49DCFFB1-50F3-7945-BC3D-C3A53314251E}" srcOrd="0" destOrd="0" presId="urn:microsoft.com/office/officeart/2005/8/layout/vList2"/>
    <dgm:cxn modelId="{2056E5A4-D7C8-B441-99D9-DB991226CA1C}" type="presOf" srcId="{9DC7400D-A765-4447-A1D5-7181D2EE9C34}" destId="{DCF034DF-E7BF-9F4F-AFC9-7A3A6DA68602}" srcOrd="0" destOrd="0" presId="urn:microsoft.com/office/officeart/2005/8/layout/vList2"/>
    <dgm:cxn modelId="{6945C0A9-8267-994A-BF1F-6DCB8FA352E6}" type="presOf" srcId="{D19542AA-0471-422D-B07D-2136427FFBE4}" destId="{0C9591E5-FAD0-814C-A435-9E4A63066F02}" srcOrd="0" destOrd="0" presId="urn:microsoft.com/office/officeart/2005/8/layout/vList2"/>
    <dgm:cxn modelId="{C88632B9-1369-491E-8687-B51A10834DDB}" srcId="{D19542AA-0471-422D-B07D-2136427FFBE4}" destId="{1C0069A5-4B78-432C-8CA2-ECF63B7FFBC2}" srcOrd="1" destOrd="0" parTransId="{2887FDA1-D6F5-48BE-871F-69B2F5174203}" sibTransId="{803C17A1-4647-4519-9890-46738A6A65E1}"/>
    <dgm:cxn modelId="{53CDA3EE-C202-48CD-AED1-27883A1CDCA2}" srcId="{D19542AA-0471-422D-B07D-2136427FFBE4}" destId="{9DC7400D-A765-4447-A1D5-7181D2EE9C34}" srcOrd="0" destOrd="0" parTransId="{0F5ABC7F-66EA-45A3-8A75-38916F39658D}" sibTransId="{6E9260F8-7CC7-4CB0-8433-11449694EBF9}"/>
    <dgm:cxn modelId="{AE3426CF-91B4-3743-8B15-4BAE67ACB92A}" type="presParOf" srcId="{0C9591E5-FAD0-814C-A435-9E4A63066F02}" destId="{DCF034DF-E7BF-9F4F-AFC9-7A3A6DA68602}" srcOrd="0" destOrd="0" presId="urn:microsoft.com/office/officeart/2005/8/layout/vList2"/>
    <dgm:cxn modelId="{6F588805-1D5B-B041-BF4E-B02448D78D1B}" type="presParOf" srcId="{0C9591E5-FAD0-814C-A435-9E4A63066F02}" destId="{0D9597B9-A855-4F42-87FC-855C90A16BDE}" srcOrd="1" destOrd="0" presId="urn:microsoft.com/office/officeart/2005/8/layout/vList2"/>
    <dgm:cxn modelId="{1578E84E-78E6-234A-9EBA-5CF67543A622}" type="presParOf" srcId="{0C9591E5-FAD0-814C-A435-9E4A63066F02}" destId="{9EC56CB5-460A-9C43-BC19-C8F864F67932}" srcOrd="2" destOrd="0" presId="urn:microsoft.com/office/officeart/2005/8/layout/vList2"/>
    <dgm:cxn modelId="{C2F80558-95E4-4D46-A9CA-917A7D89EC11}" type="presParOf" srcId="{0C9591E5-FAD0-814C-A435-9E4A63066F02}" destId="{F81C7F0D-039D-E04F-AAE0-CB98225FBB3A}" srcOrd="3" destOrd="0" presId="urn:microsoft.com/office/officeart/2005/8/layout/vList2"/>
    <dgm:cxn modelId="{17509363-96B5-4D4F-91A3-659252CC34B8}" type="presParOf" srcId="{0C9591E5-FAD0-814C-A435-9E4A63066F02}" destId="{49DCFFB1-50F3-7945-BC3D-C3A53314251E}" srcOrd="4" destOrd="0" presId="urn:microsoft.com/office/officeart/2005/8/layout/vList2"/>
    <dgm:cxn modelId="{6CA4092B-AF2D-314A-AD40-945EFC9D9AB3}" type="presParOf" srcId="{0C9591E5-FAD0-814C-A435-9E4A63066F02}" destId="{A3F00953-7FC4-FC49-B7BE-9881A4D78E6E}" srcOrd="5" destOrd="0" presId="urn:microsoft.com/office/officeart/2005/8/layout/vList2"/>
    <dgm:cxn modelId="{C3FC4828-411E-5A43-BB26-83F62874F539}" type="presParOf" srcId="{0C9591E5-FAD0-814C-A435-9E4A63066F02}" destId="{4C1763E7-36CC-814A-A6C9-2A7C2CFFC6E5}" srcOrd="6" destOrd="0" presId="urn:microsoft.com/office/officeart/2005/8/layout/vList2"/>
    <dgm:cxn modelId="{38A791D2-0C84-DF4A-B757-F9F594E35DCB}" type="presParOf" srcId="{0C9591E5-FAD0-814C-A435-9E4A63066F02}" destId="{E208FCB7-C49A-DB47-A73C-C94553030EDD}" srcOrd="7" destOrd="0" presId="urn:microsoft.com/office/officeart/2005/8/layout/vList2"/>
    <dgm:cxn modelId="{373A73F6-AB5C-4142-871F-F534BEBFAD33}" type="presParOf" srcId="{0C9591E5-FAD0-814C-A435-9E4A63066F02}" destId="{E76D30D9-CD21-2141-BAC8-4A7A69BEA3BC}" srcOrd="8" destOrd="0" presId="urn:microsoft.com/office/officeart/2005/8/layout/vList2"/>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28E43E4F-375E-4F25-BDB4-25FD12467B3C}"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4FD59E20-6566-4267-ADAD-9F0777C28913}">
      <dgm:prSet/>
      <dgm:spPr/>
      <dgm:t>
        <a:bodyPr/>
        <a:lstStyle/>
        <a:p>
          <a:r>
            <a:rPr lang="el-GR" dirty="0"/>
            <a:t>Η συναισθηματική ασφάλεια και προστασία συνεπάγεται εμπιστοσύνη στους άλλους και απελευθέρωση από κάθε φόβο, άγχος και ανησυχία, π.χ. εισαγόμενοι ασθενείς.</a:t>
          </a:r>
          <a:endParaRPr lang="en-US" dirty="0"/>
        </a:p>
      </dgm:t>
    </dgm:pt>
    <dgm:pt modelId="{A1747F31-C09C-435B-B842-11D1DF8FD8EC}" type="parTrans" cxnId="{AB1FD960-1452-409F-A97C-D89580ECF177}">
      <dgm:prSet/>
      <dgm:spPr/>
      <dgm:t>
        <a:bodyPr/>
        <a:lstStyle/>
        <a:p>
          <a:endParaRPr lang="en-US"/>
        </a:p>
      </dgm:t>
    </dgm:pt>
    <dgm:pt modelId="{1D96D186-C261-4F0D-B8C3-8ABDE0720347}" type="sibTrans" cxnId="{AB1FD960-1452-409F-A97C-D89580ECF177}">
      <dgm:prSet/>
      <dgm:spPr/>
      <dgm:t>
        <a:bodyPr/>
        <a:lstStyle/>
        <a:p>
          <a:endParaRPr lang="en-US"/>
        </a:p>
      </dgm:t>
    </dgm:pt>
    <dgm:pt modelId="{27B9AB8E-AFEE-4A4A-900F-F8F2B573DE26}">
      <dgm:prSet/>
      <dgm:spPr/>
      <dgm:t>
        <a:bodyPr/>
        <a:lstStyle/>
        <a:p>
          <a:r>
            <a:rPr lang="el-GR" dirty="0"/>
            <a:t>Οι νοσηλευτές μπορούν να ικανοποιήσουν αυτές τις ανάγκες ενθαρρύνοντας τις θρησκευτικές πρακτικές των ασθενών, επιτρέποντας την όσο το δυνατόν περισσότερο ανεξάρτητη λήψη αποφάσεων και έλεγχο.</a:t>
          </a:r>
          <a:endParaRPr lang="en-US" dirty="0"/>
        </a:p>
      </dgm:t>
    </dgm:pt>
    <dgm:pt modelId="{B729CC92-B4C3-41B1-A7AB-9749667CA18D}" type="parTrans" cxnId="{A3CBDB2C-42A8-49FD-BEAB-19DC14C342C8}">
      <dgm:prSet/>
      <dgm:spPr/>
      <dgm:t>
        <a:bodyPr/>
        <a:lstStyle/>
        <a:p>
          <a:endParaRPr lang="en-US"/>
        </a:p>
      </dgm:t>
    </dgm:pt>
    <dgm:pt modelId="{378E8073-EB94-479E-9A87-4FE57C6A1AE4}" type="sibTrans" cxnId="{A3CBDB2C-42A8-49FD-BEAB-19DC14C342C8}">
      <dgm:prSet/>
      <dgm:spPr/>
      <dgm:t>
        <a:bodyPr/>
        <a:lstStyle/>
        <a:p>
          <a:endParaRPr lang="en-US"/>
        </a:p>
      </dgm:t>
    </dgm:pt>
    <dgm:pt modelId="{2C729277-3887-A04B-A176-8358C3086348}" type="pres">
      <dgm:prSet presAssocID="{28E43E4F-375E-4F25-BDB4-25FD12467B3C}" presName="vert0" presStyleCnt="0">
        <dgm:presLayoutVars>
          <dgm:dir/>
          <dgm:animOne val="branch"/>
          <dgm:animLvl val="lvl"/>
        </dgm:presLayoutVars>
      </dgm:prSet>
      <dgm:spPr/>
    </dgm:pt>
    <dgm:pt modelId="{D5DAEC5C-2ADB-7E4B-84F0-448253B83327}" type="pres">
      <dgm:prSet presAssocID="{4FD59E20-6566-4267-ADAD-9F0777C28913}" presName="thickLine" presStyleLbl="alignNode1" presStyleIdx="0" presStyleCnt="2"/>
      <dgm:spPr/>
    </dgm:pt>
    <dgm:pt modelId="{DA5132AD-7248-3040-B0D3-DBBCB2B96BE9}" type="pres">
      <dgm:prSet presAssocID="{4FD59E20-6566-4267-ADAD-9F0777C28913}" presName="horz1" presStyleCnt="0"/>
      <dgm:spPr/>
    </dgm:pt>
    <dgm:pt modelId="{9EF173D7-4F39-1649-8ABF-F2BBDC1B98DC}" type="pres">
      <dgm:prSet presAssocID="{4FD59E20-6566-4267-ADAD-9F0777C28913}" presName="tx1" presStyleLbl="revTx" presStyleIdx="0" presStyleCnt="2"/>
      <dgm:spPr/>
    </dgm:pt>
    <dgm:pt modelId="{545A76DA-43AF-844F-A286-0E5D617CB1F6}" type="pres">
      <dgm:prSet presAssocID="{4FD59E20-6566-4267-ADAD-9F0777C28913}" presName="vert1" presStyleCnt="0"/>
      <dgm:spPr/>
    </dgm:pt>
    <dgm:pt modelId="{C95506A5-0FB6-2647-B16D-6345A9192861}" type="pres">
      <dgm:prSet presAssocID="{27B9AB8E-AFEE-4A4A-900F-F8F2B573DE26}" presName="thickLine" presStyleLbl="alignNode1" presStyleIdx="1" presStyleCnt="2"/>
      <dgm:spPr/>
    </dgm:pt>
    <dgm:pt modelId="{EB712F5D-B5A2-5E47-B759-6B35E8E74CAF}" type="pres">
      <dgm:prSet presAssocID="{27B9AB8E-AFEE-4A4A-900F-F8F2B573DE26}" presName="horz1" presStyleCnt="0"/>
      <dgm:spPr/>
    </dgm:pt>
    <dgm:pt modelId="{84D368B0-2F2F-E94B-9A50-2EBD08E1D6EA}" type="pres">
      <dgm:prSet presAssocID="{27B9AB8E-AFEE-4A4A-900F-F8F2B573DE26}" presName="tx1" presStyleLbl="revTx" presStyleIdx="1" presStyleCnt="2"/>
      <dgm:spPr/>
    </dgm:pt>
    <dgm:pt modelId="{A5D49592-1809-F949-A201-E6A1D811AB41}" type="pres">
      <dgm:prSet presAssocID="{27B9AB8E-AFEE-4A4A-900F-F8F2B573DE26}" presName="vert1" presStyleCnt="0"/>
      <dgm:spPr/>
    </dgm:pt>
  </dgm:ptLst>
  <dgm:cxnLst>
    <dgm:cxn modelId="{A3CBDB2C-42A8-49FD-BEAB-19DC14C342C8}" srcId="{28E43E4F-375E-4F25-BDB4-25FD12467B3C}" destId="{27B9AB8E-AFEE-4A4A-900F-F8F2B573DE26}" srcOrd="1" destOrd="0" parTransId="{B729CC92-B4C3-41B1-A7AB-9749667CA18D}" sibTransId="{378E8073-EB94-479E-9A87-4FE57C6A1AE4}"/>
    <dgm:cxn modelId="{AB1FD960-1452-409F-A97C-D89580ECF177}" srcId="{28E43E4F-375E-4F25-BDB4-25FD12467B3C}" destId="{4FD59E20-6566-4267-ADAD-9F0777C28913}" srcOrd="0" destOrd="0" parTransId="{A1747F31-C09C-435B-B842-11D1DF8FD8EC}" sibTransId="{1D96D186-C261-4F0D-B8C3-8ABDE0720347}"/>
    <dgm:cxn modelId="{A78C9B83-A7B8-5241-8004-7F55E5A57B97}" type="presOf" srcId="{27B9AB8E-AFEE-4A4A-900F-F8F2B573DE26}" destId="{84D368B0-2F2F-E94B-9A50-2EBD08E1D6EA}" srcOrd="0" destOrd="0" presId="urn:microsoft.com/office/officeart/2008/layout/LinedList"/>
    <dgm:cxn modelId="{B1B27895-AC5B-AA4B-8732-19AEED2CD209}" type="presOf" srcId="{28E43E4F-375E-4F25-BDB4-25FD12467B3C}" destId="{2C729277-3887-A04B-A176-8358C3086348}" srcOrd="0" destOrd="0" presId="urn:microsoft.com/office/officeart/2008/layout/LinedList"/>
    <dgm:cxn modelId="{CE287D9E-43D3-D946-BA98-3C1CEB22EE99}" type="presOf" srcId="{4FD59E20-6566-4267-ADAD-9F0777C28913}" destId="{9EF173D7-4F39-1649-8ABF-F2BBDC1B98DC}" srcOrd="0" destOrd="0" presId="urn:microsoft.com/office/officeart/2008/layout/LinedList"/>
    <dgm:cxn modelId="{4E276B1A-BF6D-1446-A92B-4BAB33919F6E}" type="presParOf" srcId="{2C729277-3887-A04B-A176-8358C3086348}" destId="{D5DAEC5C-2ADB-7E4B-84F0-448253B83327}" srcOrd="0" destOrd="0" presId="urn:microsoft.com/office/officeart/2008/layout/LinedList"/>
    <dgm:cxn modelId="{6728209E-E539-8F4F-9008-5ED49E54FF2D}" type="presParOf" srcId="{2C729277-3887-A04B-A176-8358C3086348}" destId="{DA5132AD-7248-3040-B0D3-DBBCB2B96BE9}" srcOrd="1" destOrd="0" presId="urn:microsoft.com/office/officeart/2008/layout/LinedList"/>
    <dgm:cxn modelId="{76CD75BE-79F3-2D44-9D96-056B1F752040}" type="presParOf" srcId="{DA5132AD-7248-3040-B0D3-DBBCB2B96BE9}" destId="{9EF173D7-4F39-1649-8ABF-F2BBDC1B98DC}" srcOrd="0" destOrd="0" presId="urn:microsoft.com/office/officeart/2008/layout/LinedList"/>
    <dgm:cxn modelId="{EB69EC4F-C3C8-2E44-A0E9-D2652258CE8A}" type="presParOf" srcId="{DA5132AD-7248-3040-B0D3-DBBCB2B96BE9}" destId="{545A76DA-43AF-844F-A286-0E5D617CB1F6}" srcOrd="1" destOrd="0" presId="urn:microsoft.com/office/officeart/2008/layout/LinedList"/>
    <dgm:cxn modelId="{E51CE6B2-11A6-594F-B7A0-43D687347A9B}" type="presParOf" srcId="{2C729277-3887-A04B-A176-8358C3086348}" destId="{C95506A5-0FB6-2647-B16D-6345A9192861}" srcOrd="2" destOrd="0" presId="urn:microsoft.com/office/officeart/2008/layout/LinedList"/>
    <dgm:cxn modelId="{ACBB725B-0A11-2347-B496-869D554D6C31}" type="presParOf" srcId="{2C729277-3887-A04B-A176-8358C3086348}" destId="{EB712F5D-B5A2-5E47-B759-6B35E8E74CAF}" srcOrd="3" destOrd="0" presId="urn:microsoft.com/office/officeart/2008/layout/LinedList"/>
    <dgm:cxn modelId="{C92ABDC7-3965-0B42-83D5-48FE51558C9B}" type="presParOf" srcId="{EB712F5D-B5A2-5E47-B759-6B35E8E74CAF}" destId="{84D368B0-2F2F-E94B-9A50-2EBD08E1D6EA}" srcOrd="0" destOrd="0" presId="urn:microsoft.com/office/officeart/2008/layout/LinedList"/>
    <dgm:cxn modelId="{2186F057-7470-6448-AF50-3CEA10945B4E}" type="presParOf" srcId="{EB712F5D-B5A2-5E47-B759-6B35E8E74CAF}" destId="{A5D49592-1809-F949-A201-E6A1D811AB41}" srcOrd="1" destOrd="0" presId="urn:microsoft.com/office/officeart/2008/layout/LinedList"/>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66FED345-DBB6-4E69-9FF5-0B5DAFCD09E1}" type="doc">
      <dgm:prSet loTypeId="urn:microsoft.com/office/officeart/2005/8/layout/default" loCatId="list" qsTypeId="urn:microsoft.com/office/officeart/2005/8/quickstyle/simple1" qsCatId="simple" csTypeId="urn:microsoft.com/office/officeart/2005/8/colors/accent1_2" csCatId="accent1"/>
      <dgm:spPr/>
      <dgm:t>
        <a:bodyPr/>
        <a:lstStyle/>
        <a:p>
          <a:endParaRPr lang="en-US"/>
        </a:p>
      </dgm:t>
    </dgm:pt>
    <dgm:pt modelId="{53412143-8ED4-4A7A-A171-4F5A98EC1662}">
      <dgm:prSet/>
      <dgm:spPr/>
      <dgm:t>
        <a:bodyPr/>
        <a:lstStyle/>
        <a:p>
          <a:r>
            <a:rPr lang="el-GR" dirty="0"/>
            <a:t>Αποκαλούνται ανάγκες υψηλότερου επιπέδου.</a:t>
          </a:r>
          <a:endParaRPr lang="en-US" dirty="0"/>
        </a:p>
      </dgm:t>
    </dgm:pt>
    <dgm:pt modelId="{8044CEC3-CCCF-453E-913F-0B2758664F4C}" type="parTrans" cxnId="{C668BDCB-7FF9-48F4-9F8B-39851100350E}">
      <dgm:prSet/>
      <dgm:spPr/>
      <dgm:t>
        <a:bodyPr/>
        <a:lstStyle/>
        <a:p>
          <a:endParaRPr lang="en-US"/>
        </a:p>
      </dgm:t>
    </dgm:pt>
    <dgm:pt modelId="{CA73D530-3C08-43C4-A9D0-99426DCF32B0}" type="sibTrans" cxnId="{C668BDCB-7FF9-48F4-9F8B-39851100350E}">
      <dgm:prSet/>
      <dgm:spPr/>
      <dgm:t>
        <a:bodyPr/>
        <a:lstStyle/>
        <a:p>
          <a:endParaRPr lang="en-US"/>
        </a:p>
      </dgm:t>
    </dgm:pt>
    <dgm:pt modelId="{F3D16615-BC02-4BD3-BEDC-B071D5F2AF64}">
      <dgm:prSet/>
      <dgm:spPr/>
      <dgm:t>
        <a:bodyPr/>
        <a:lstStyle/>
        <a:p>
          <a:r>
            <a:rPr lang="el-GR" dirty="0"/>
            <a:t>Περιλαμβάνουν την κατανόηση και αποδοχή των άλλων τόσο στην παροχή και στην αποδοχή αγάπης, όσο και την αίσθηση ότι ανήκουμε σε άλλους.</a:t>
          </a:r>
          <a:endParaRPr lang="en-US" dirty="0"/>
        </a:p>
      </dgm:t>
    </dgm:pt>
    <dgm:pt modelId="{94740782-C39A-4B28-912F-F3D02A61DCF6}" type="parTrans" cxnId="{4FD74D39-2ACF-436D-9164-A42815E006D7}">
      <dgm:prSet/>
      <dgm:spPr/>
      <dgm:t>
        <a:bodyPr/>
        <a:lstStyle/>
        <a:p>
          <a:endParaRPr lang="en-US"/>
        </a:p>
      </dgm:t>
    </dgm:pt>
    <dgm:pt modelId="{67B0D119-F341-4415-983F-1C4F79FD8AAA}" type="sibTrans" cxnId="{4FD74D39-2ACF-436D-9164-A42815E006D7}">
      <dgm:prSet/>
      <dgm:spPr/>
      <dgm:t>
        <a:bodyPr/>
        <a:lstStyle/>
        <a:p>
          <a:endParaRPr lang="en-US"/>
        </a:p>
      </dgm:t>
    </dgm:pt>
    <dgm:pt modelId="{B88A162E-9241-4A84-A6DD-20374515E9EB}">
      <dgm:prSet/>
      <dgm:spPr/>
      <dgm:t>
        <a:bodyPr/>
        <a:lstStyle/>
        <a:p>
          <a:r>
            <a:rPr lang="el-GR" dirty="0"/>
            <a:t>Οι άνθρωποι οι οποίοι έχουν την αίσθηση ότι η ανάγκη τους για αγάπη δεν καλύπτεται βιώνουν συνήθως αισθήματα μοναξιάς και απομόνωσης ή αντίθετα μπορεί να γίνουν απαιτητικοί και επικριτικοί. </a:t>
          </a:r>
          <a:endParaRPr lang="en-US" dirty="0"/>
        </a:p>
      </dgm:t>
    </dgm:pt>
    <dgm:pt modelId="{329A768A-329C-4349-98A8-476D2BF3D9F4}" type="parTrans" cxnId="{10271E5F-44E3-4CCC-A878-9B21FE8B976A}">
      <dgm:prSet/>
      <dgm:spPr/>
      <dgm:t>
        <a:bodyPr/>
        <a:lstStyle/>
        <a:p>
          <a:endParaRPr lang="en-US"/>
        </a:p>
      </dgm:t>
    </dgm:pt>
    <dgm:pt modelId="{F82F3FBA-A57C-45F8-8946-549DC7F7C12B}" type="sibTrans" cxnId="{10271E5F-44E3-4CCC-A878-9B21FE8B976A}">
      <dgm:prSet/>
      <dgm:spPr/>
      <dgm:t>
        <a:bodyPr/>
        <a:lstStyle/>
        <a:p>
          <a:endParaRPr lang="en-US"/>
        </a:p>
      </dgm:t>
    </dgm:pt>
    <dgm:pt modelId="{9C7381B2-FC1A-43D7-B276-862BDC1EC9AB}">
      <dgm:prSet/>
      <dgm:spPr/>
      <dgm:t>
        <a:bodyPr/>
        <a:lstStyle/>
        <a:p>
          <a:r>
            <a:rPr lang="el-GR" dirty="0"/>
            <a:t>Πιθανές Νοσηλευτικές Παρεμβάσεις</a:t>
          </a:r>
          <a:endParaRPr lang="en-US" dirty="0"/>
        </a:p>
      </dgm:t>
    </dgm:pt>
    <dgm:pt modelId="{F77003B2-3D67-40F8-BF73-C6A8F4A85689}" type="parTrans" cxnId="{4144A956-4C44-48FB-8FF3-6AE37C68B329}">
      <dgm:prSet/>
      <dgm:spPr/>
      <dgm:t>
        <a:bodyPr/>
        <a:lstStyle/>
        <a:p>
          <a:endParaRPr lang="en-US"/>
        </a:p>
      </dgm:t>
    </dgm:pt>
    <dgm:pt modelId="{74A12306-7DB5-4036-8222-65FEFB07F162}" type="sibTrans" cxnId="{4144A956-4C44-48FB-8FF3-6AE37C68B329}">
      <dgm:prSet/>
      <dgm:spPr/>
      <dgm:t>
        <a:bodyPr/>
        <a:lstStyle/>
        <a:p>
          <a:endParaRPr lang="en-US"/>
        </a:p>
      </dgm:t>
    </dgm:pt>
    <dgm:pt modelId="{07C69951-1FD6-48D1-B6D5-A37DEDDCDCC3}">
      <dgm:prSet/>
      <dgm:spPr/>
      <dgm:t>
        <a:bodyPr/>
        <a:lstStyle/>
        <a:p>
          <a:r>
            <a:rPr lang="el-GR" dirty="0"/>
            <a:t>Η οικογένεια και οι φίλοι συμπεριλαμβάνονται στην παροχή φροντίδας του ασθενούς. </a:t>
          </a:r>
          <a:endParaRPr lang="en-US" dirty="0"/>
        </a:p>
      </dgm:t>
    </dgm:pt>
    <dgm:pt modelId="{ABE3A79B-E1A6-4B9A-AAF1-CEEF427186BF}" type="parTrans" cxnId="{80C7D4FB-9838-4CB2-9ECD-5AB0EE78EF00}">
      <dgm:prSet/>
      <dgm:spPr/>
      <dgm:t>
        <a:bodyPr/>
        <a:lstStyle/>
        <a:p>
          <a:endParaRPr lang="en-US"/>
        </a:p>
      </dgm:t>
    </dgm:pt>
    <dgm:pt modelId="{9EDC49A3-9922-4E23-8D60-0DADD34B1294}" type="sibTrans" cxnId="{80C7D4FB-9838-4CB2-9ECD-5AB0EE78EF00}">
      <dgm:prSet/>
      <dgm:spPr/>
      <dgm:t>
        <a:bodyPr/>
        <a:lstStyle/>
        <a:p>
          <a:endParaRPr lang="en-US"/>
        </a:p>
      </dgm:t>
    </dgm:pt>
    <dgm:pt modelId="{9546A11B-95CF-40C5-8296-B8C509DF170A}">
      <dgm:prSet/>
      <dgm:spPr/>
      <dgm:t>
        <a:bodyPr/>
        <a:lstStyle/>
        <a:p>
          <a:r>
            <a:rPr lang="el-GR" dirty="0"/>
            <a:t>Η καλλιέργεια της σχέσης ασθενούς-νοσηλευτή βασίζεται σε αμοιβαία κατανόηση και εμπιστοσύνη (επίδειξη ενδιαφέροντος, ενθάρρυνση της επικοινωνίας και σεβασμός της ιδιωτικότητας).</a:t>
          </a:r>
          <a:endParaRPr lang="en-US" dirty="0"/>
        </a:p>
      </dgm:t>
    </dgm:pt>
    <dgm:pt modelId="{B0D99257-1E7D-4491-8CD6-B031E8AC322A}" type="parTrans" cxnId="{52B42474-E783-4593-8B9B-FC3AB555C133}">
      <dgm:prSet/>
      <dgm:spPr/>
      <dgm:t>
        <a:bodyPr/>
        <a:lstStyle/>
        <a:p>
          <a:endParaRPr lang="en-US"/>
        </a:p>
      </dgm:t>
    </dgm:pt>
    <dgm:pt modelId="{2994B105-18DB-4EF4-A866-093E5F202F40}" type="sibTrans" cxnId="{52B42474-E783-4593-8B9B-FC3AB555C133}">
      <dgm:prSet/>
      <dgm:spPr/>
      <dgm:t>
        <a:bodyPr/>
        <a:lstStyle/>
        <a:p>
          <a:endParaRPr lang="en-US"/>
        </a:p>
      </dgm:t>
    </dgm:pt>
    <dgm:pt modelId="{E6D98FB1-EB2F-43FC-8867-984334EE4108}">
      <dgm:prSet/>
      <dgm:spPr/>
      <dgm:t>
        <a:bodyPr/>
        <a:lstStyle/>
        <a:p>
          <a:r>
            <a:rPr lang="el-GR" dirty="0"/>
            <a:t>Οι ασθενείς παραπέμπονται σε ομάδες με κοινά προβλήματα (όπως ομάδες υποστήριξης ασθενών με καρκίνο).</a:t>
          </a:r>
          <a:endParaRPr lang="en-US" dirty="0"/>
        </a:p>
      </dgm:t>
    </dgm:pt>
    <dgm:pt modelId="{AEB286DD-CB73-4412-83E3-25E3D91F2DD7}" type="parTrans" cxnId="{3E26CCAD-9FB5-40E4-9DA7-04D32493DB05}">
      <dgm:prSet/>
      <dgm:spPr/>
      <dgm:t>
        <a:bodyPr/>
        <a:lstStyle/>
        <a:p>
          <a:endParaRPr lang="en-US"/>
        </a:p>
      </dgm:t>
    </dgm:pt>
    <dgm:pt modelId="{8C5F98F2-41F7-4CF1-BA3D-48894BDB1366}" type="sibTrans" cxnId="{3E26CCAD-9FB5-40E4-9DA7-04D32493DB05}">
      <dgm:prSet/>
      <dgm:spPr/>
      <dgm:t>
        <a:bodyPr/>
        <a:lstStyle/>
        <a:p>
          <a:endParaRPr lang="en-US"/>
        </a:p>
      </dgm:t>
    </dgm:pt>
    <dgm:pt modelId="{9DB83DB7-C636-044F-8F13-7871429162F4}" type="pres">
      <dgm:prSet presAssocID="{66FED345-DBB6-4E69-9FF5-0B5DAFCD09E1}" presName="diagram" presStyleCnt="0">
        <dgm:presLayoutVars>
          <dgm:dir/>
          <dgm:resizeHandles val="exact"/>
        </dgm:presLayoutVars>
      </dgm:prSet>
      <dgm:spPr/>
    </dgm:pt>
    <dgm:pt modelId="{F9550201-FAF7-BA41-A65C-FC551C0D5B7E}" type="pres">
      <dgm:prSet presAssocID="{53412143-8ED4-4A7A-A171-4F5A98EC1662}" presName="node" presStyleLbl="node1" presStyleIdx="0" presStyleCnt="7">
        <dgm:presLayoutVars>
          <dgm:bulletEnabled val="1"/>
        </dgm:presLayoutVars>
      </dgm:prSet>
      <dgm:spPr/>
    </dgm:pt>
    <dgm:pt modelId="{AB69C2C2-AF04-EA48-B69E-0BBA96CB38A2}" type="pres">
      <dgm:prSet presAssocID="{CA73D530-3C08-43C4-A9D0-99426DCF32B0}" presName="sibTrans" presStyleCnt="0"/>
      <dgm:spPr/>
    </dgm:pt>
    <dgm:pt modelId="{3C7CFED3-8265-7740-A3ED-6E04092F421E}" type="pres">
      <dgm:prSet presAssocID="{F3D16615-BC02-4BD3-BEDC-B071D5F2AF64}" presName="node" presStyleLbl="node1" presStyleIdx="1" presStyleCnt="7">
        <dgm:presLayoutVars>
          <dgm:bulletEnabled val="1"/>
        </dgm:presLayoutVars>
      </dgm:prSet>
      <dgm:spPr/>
    </dgm:pt>
    <dgm:pt modelId="{51A12B84-1E6D-A34E-B9A7-A3412070B3BC}" type="pres">
      <dgm:prSet presAssocID="{67B0D119-F341-4415-983F-1C4F79FD8AAA}" presName="sibTrans" presStyleCnt="0"/>
      <dgm:spPr/>
    </dgm:pt>
    <dgm:pt modelId="{29F711E7-8B9F-4A4D-A932-94BADA8C5B45}" type="pres">
      <dgm:prSet presAssocID="{B88A162E-9241-4A84-A6DD-20374515E9EB}" presName="node" presStyleLbl="node1" presStyleIdx="2" presStyleCnt="7">
        <dgm:presLayoutVars>
          <dgm:bulletEnabled val="1"/>
        </dgm:presLayoutVars>
      </dgm:prSet>
      <dgm:spPr/>
    </dgm:pt>
    <dgm:pt modelId="{ED33CF4C-3DC9-DB41-8734-929CD887F566}" type="pres">
      <dgm:prSet presAssocID="{F82F3FBA-A57C-45F8-8946-549DC7F7C12B}" presName="sibTrans" presStyleCnt="0"/>
      <dgm:spPr/>
    </dgm:pt>
    <dgm:pt modelId="{26C20A74-2338-BD44-B573-BF1151DC82FF}" type="pres">
      <dgm:prSet presAssocID="{9C7381B2-FC1A-43D7-B276-862BDC1EC9AB}" presName="node" presStyleLbl="node1" presStyleIdx="3" presStyleCnt="7">
        <dgm:presLayoutVars>
          <dgm:bulletEnabled val="1"/>
        </dgm:presLayoutVars>
      </dgm:prSet>
      <dgm:spPr/>
    </dgm:pt>
    <dgm:pt modelId="{975F21DD-4C0A-2D48-BFEE-E86B7CBCA1F5}" type="pres">
      <dgm:prSet presAssocID="{74A12306-7DB5-4036-8222-65FEFB07F162}" presName="sibTrans" presStyleCnt="0"/>
      <dgm:spPr/>
    </dgm:pt>
    <dgm:pt modelId="{4A28A7C9-7D69-0740-8ACE-EDD36D873DBD}" type="pres">
      <dgm:prSet presAssocID="{07C69951-1FD6-48D1-B6D5-A37DEDDCDCC3}" presName="node" presStyleLbl="node1" presStyleIdx="4" presStyleCnt="7">
        <dgm:presLayoutVars>
          <dgm:bulletEnabled val="1"/>
        </dgm:presLayoutVars>
      </dgm:prSet>
      <dgm:spPr/>
    </dgm:pt>
    <dgm:pt modelId="{13D118AB-8294-8442-88B0-A522905E58B3}" type="pres">
      <dgm:prSet presAssocID="{9EDC49A3-9922-4E23-8D60-0DADD34B1294}" presName="sibTrans" presStyleCnt="0"/>
      <dgm:spPr/>
    </dgm:pt>
    <dgm:pt modelId="{17F556C4-D25F-C547-8F99-DE03252A4B7E}" type="pres">
      <dgm:prSet presAssocID="{9546A11B-95CF-40C5-8296-B8C509DF170A}" presName="node" presStyleLbl="node1" presStyleIdx="5" presStyleCnt="7">
        <dgm:presLayoutVars>
          <dgm:bulletEnabled val="1"/>
        </dgm:presLayoutVars>
      </dgm:prSet>
      <dgm:spPr/>
    </dgm:pt>
    <dgm:pt modelId="{114B5045-546F-4746-8EAE-6B8398DA3E37}" type="pres">
      <dgm:prSet presAssocID="{2994B105-18DB-4EF4-A866-093E5F202F40}" presName="sibTrans" presStyleCnt="0"/>
      <dgm:spPr/>
    </dgm:pt>
    <dgm:pt modelId="{F6A21EF3-7EF6-3D45-85AA-B792A6D2FDAD}" type="pres">
      <dgm:prSet presAssocID="{E6D98FB1-EB2F-43FC-8867-984334EE4108}" presName="node" presStyleLbl="node1" presStyleIdx="6" presStyleCnt="7">
        <dgm:presLayoutVars>
          <dgm:bulletEnabled val="1"/>
        </dgm:presLayoutVars>
      </dgm:prSet>
      <dgm:spPr/>
    </dgm:pt>
  </dgm:ptLst>
  <dgm:cxnLst>
    <dgm:cxn modelId="{D2203703-5BA6-9740-99E7-B7B01EE9FEEA}" type="presOf" srcId="{07C69951-1FD6-48D1-B6D5-A37DEDDCDCC3}" destId="{4A28A7C9-7D69-0740-8ACE-EDD36D873DBD}" srcOrd="0" destOrd="0" presId="urn:microsoft.com/office/officeart/2005/8/layout/default"/>
    <dgm:cxn modelId="{80786A06-18C1-C44E-A2EE-13DB5EF4F249}" type="presOf" srcId="{53412143-8ED4-4A7A-A171-4F5A98EC1662}" destId="{F9550201-FAF7-BA41-A65C-FC551C0D5B7E}" srcOrd="0" destOrd="0" presId="urn:microsoft.com/office/officeart/2005/8/layout/default"/>
    <dgm:cxn modelId="{A184230C-3AEF-DC4E-82FC-26CDB843C206}" type="presOf" srcId="{F3D16615-BC02-4BD3-BEDC-B071D5F2AF64}" destId="{3C7CFED3-8265-7740-A3ED-6E04092F421E}" srcOrd="0" destOrd="0" presId="urn:microsoft.com/office/officeart/2005/8/layout/default"/>
    <dgm:cxn modelId="{4FD74D39-2ACF-436D-9164-A42815E006D7}" srcId="{66FED345-DBB6-4E69-9FF5-0B5DAFCD09E1}" destId="{F3D16615-BC02-4BD3-BEDC-B071D5F2AF64}" srcOrd="1" destOrd="0" parTransId="{94740782-C39A-4B28-912F-F3D02A61DCF6}" sibTransId="{67B0D119-F341-4415-983F-1C4F79FD8AAA}"/>
    <dgm:cxn modelId="{4144A956-4C44-48FB-8FF3-6AE37C68B329}" srcId="{66FED345-DBB6-4E69-9FF5-0B5DAFCD09E1}" destId="{9C7381B2-FC1A-43D7-B276-862BDC1EC9AB}" srcOrd="3" destOrd="0" parTransId="{F77003B2-3D67-40F8-BF73-C6A8F4A85689}" sibTransId="{74A12306-7DB5-4036-8222-65FEFB07F162}"/>
    <dgm:cxn modelId="{10271E5F-44E3-4CCC-A878-9B21FE8B976A}" srcId="{66FED345-DBB6-4E69-9FF5-0B5DAFCD09E1}" destId="{B88A162E-9241-4A84-A6DD-20374515E9EB}" srcOrd="2" destOrd="0" parTransId="{329A768A-329C-4349-98A8-476D2BF3D9F4}" sibTransId="{F82F3FBA-A57C-45F8-8946-549DC7F7C12B}"/>
    <dgm:cxn modelId="{52B42474-E783-4593-8B9B-FC3AB555C133}" srcId="{66FED345-DBB6-4E69-9FF5-0B5DAFCD09E1}" destId="{9546A11B-95CF-40C5-8296-B8C509DF170A}" srcOrd="5" destOrd="0" parTransId="{B0D99257-1E7D-4491-8CD6-B031E8AC322A}" sibTransId="{2994B105-18DB-4EF4-A866-093E5F202F40}"/>
    <dgm:cxn modelId="{4408DFAA-ED32-2F42-B1B8-92A85C0C5104}" type="presOf" srcId="{9C7381B2-FC1A-43D7-B276-862BDC1EC9AB}" destId="{26C20A74-2338-BD44-B573-BF1151DC82FF}" srcOrd="0" destOrd="0" presId="urn:microsoft.com/office/officeart/2005/8/layout/default"/>
    <dgm:cxn modelId="{3E26CCAD-9FB5-40E4-9DA7-04D32493DB05}" srcId="{66FED345-DBB6-4E69-9FF5-0B5DAFCD09E1}" destId="{E6D98FB1-EB2F-43FC-8867-984334EE4108}" srcOrd="6" destOrd="0" parTransId="{AEB286DD-CB73-4412-83E3-25E3D91F2DD7}" sibTransId="{8C5F98F2-41F7-4CF1-BA3D-48894BDB1366}"/>
    <dgm:cxn modelId="{EE467FB3-5AEC-F445-BFD3-E49502FE5B2F}" type="presOf" srcId="{9546A11B-95CF-40C5-8296-B8C509DF170A}" destId="{17F556C4-D25F-C547-8F99-DE03252A4B7E}" srcOrd="0" destOrd="0" presId="urn:microsoft.com/office/officeart/2005/8/layout/default"/>
    <dgm:cxn modelId="{C668BDCB-7FF9-48F4-9F8B-39851100350E}" srcId="{66FED345-DBB6-4E69-9FF5-0B5DAFCD09E1}" destId="{53412143-8ED4-4A7A-A171-4F5A98EC1662}" srcOrd="0" destOrd="0" parTransId="{8044CEC3-CCCF-453E-913F-0B2758664F4C}" sibTransId="{CA73D530-3C08-43C4-A9D0-99426DCF32B0}"/>
    <dgm:cxn modelId="{582D57D1-2D30-8C49-B60C-FA62DE789424}" type="presOf" srcId="{E6D98FB1-EB2F-43FC-8867-984334EE4108}" destId="{F6A21EF3-7EF6-3D45-85AA-B792A6D2FDAD}" srcOrd="0" destOrd="0" presId="urn:microsoft.com/office/officeart/2005/8/layout/default"/>
    <dgm:cxn modelId="{CB54EBD6-3371-9444-A963-491B42710D2A}" type="presOf" srcId="{66FED345-DBB6-4E69-9FF5-0B5DAFCD09E1}" destId="{9DB83DB7-C636-044F-8F13-7871429162F4}" srcOrd="0" destOrd="0" presId="urn:microsoft.com/office/officeart/2005/8/layout/default"/>
    <dgm:cxn modelId="{35C69EF2-E10C-9C4E-B682-2AE886C3AE1D}" type="presOf" srcId="{B88A162E-9241-4A84-A6DD-20374515E9EB}" destId="{29F711E7-8B9F-4A4D-A932-94BADA8C5B45}" srcOrd="0" destOrd="0" presId="urn:microsoft.com/office/officeart/2005/8/layout/default"/>
    <dgm:cxn modelId="{80C7D4FB-9838-4CB2-9ECD-5AB0EE78EF00}" srcId="{66FED345-DBB6-4E69-9FF5-0B5DAFCD09E1}" destId="{07C69951-1FD6-48D1-B6D5-A37DEDDCDCC3}" srcOrd="4" destOrd="0" parTransId="{ABE3A79B-E1A6-4B9A-AAF1-CEEF427186BF}" sibTransId="{9EDC49A3-9922-4E23-8D60-0DADD34B1294}"/>
    <dgm:cxn modelId="{02C8CB88-ACF7-1A43-BDE4-F13CB4DEC92F}" type="presParOf" srcId="{9DB83DB7-C636-044F-8F13-7871429162F4}" destId="{F9550201-FAF7-BA41-A65C-FC551C0D5B7E}" srcOrd="0" destOrd="0" presId="urn:microsoft.com/office/officeart/2005/8/layout/default"/>
    <dgm:cxn modelId="{47A308D6-5C31-8A40-B253-46CFDD7C3A30}" type="presParOf" srcId="{9DB83DB7-C636-044F-8F13-7871429162F4}" destId="{AB69C2C2-AF04-EA48-B69E-0BBA96CB38A2}" srcOrd="1" destOrd="0" presId="urn:microsoft.com/office/officeart/2005/8/layout/default"/>
    <dgm:cxn modelId="{C32F4643-E31A-684C-9C5A-B828E395E4FD}" type="presParOf" srcId="{9DB83DB7-C636-044F-8F13-7871429162F4}" destId="{3C7CFED3-8265-7740-A3ED-6E04092F421E}" srcOrd="2" destOrd="0" presId="urn:microsoft.com/office/officeart/2005/8/layout/default"/>
    <dgm:cxn modelId="{1AEEF84C-C534-884A-A9D7-F706CC95055C}" type="presParOf" srcId="{9DB83DB7-C636-044F-8F13-7871429162F4}" destId="{51A12B84-1E6D-A34E-B9A7-A3412070B3BC}" srcOrd="3" destOrd="0" presId="urn:microsoft.com/office/officeart/2005/8/layout/default"/>
    <dgm:cxn modelId="{7B2452B1-7766-0042-B6EC-043A722F9E95}" type="presParOf" srcId="{9DB83DB7-C636-044F-8F13-7871429162F4}" destId="{29F711E7-8B9F-4A4D-A932-94BADA8C5B45}" srcOrd="4" destOrd="0" presId="urn:microsoft.com/office/officeart/2005/8/layout/default"/>
    <dgm:cxn modelId="{234F45D2-B616-024C-9045-BD8077A4484E}" type="presParOf" srcId="{9DB83DB7-C636-044F-8F13-7871429162F4}" destId="{ED33CF4C-3DC9-DB41-8734-929CD887F566}" srcOrd="5" destOrd="0" presId="urn:microsoft.com/office/officeart/2005/8/layout/default"/>
    <dgm:cxn modelId="{8F8155FD-8BAF-8247-BDA6-95538500C7B2}" type="presParOf" srcId="{9DB83DB7-C636-044F-8F13-7871429162F4}" destId="{26C20A74-2338-BD44-B573-BF1151DC82FF}" srcOrd="6" destOrd="0" presId="urn:microsoft.com/office/officeart/2005/8/layout/default"/>
    <dgm:cxn modelId="{5E2ADEDE-B579-1646-AF80-224130F7BCA3}" type="presParOf" srcId="{9DB83DB7-C636-044F-8F13-7871429162F4}" destId="{975F21DD-4C0A-2D48-BFEE-E86B7CBCA1F5}" srcOrd="7" destOrd="0" presId="urn:microsoft.com/office/officeart/2005/8/layout/default"/>
    <dgm:cxn modelId="{7A759C2D-9ECC-1A4E-9068-E4986D39102E}" type="presParOf" srcId="{9DB83DB7-C636-044F-8F13-7871429162F4}" destId="{4A28A7C9-7D69-0740-8ACE-EDD36D873DBD}" srcOrd="8" destOrd="0" presId="urn:microsoft.com/office/officeart/2005/8/layout/default"/>
    <dgm:cxn modelId="{F0C3B45D-F156-8047-A78D-D9666E849706}" type="presParOf" srcId="{9DB83DB7-C636-044F-8F13-7871429162F4}" destId="{13D118AB-8294-8442-88B0-A522905E58B3}" srcOrd="9" destOrd="0" presId="urn:microsoft.com/office/officeart/2005/8/layout/default"/>
    <dgm:cxn modelId="{C1793695-1CDC-7C4B-8E0A-542E58251007}" type="presParOf" srcId="{9DB83DB7-C636-044F-8F13-7871429162F4}" destId="{17F556C4-D25F-C547-8F99-DE03252A4B7E}" srcOrd="10" destOrd="0" presId="urn:microsoft.com/office/officeart/2005/8/layout/default"/>
    <dgm:cxn modelId="{E5E4A3FB-F160-1746-9893-895DF01894E5}" type="presParOf" srcId="{9DB83DB7-C636-044F-8F13-7871429162F4}" destId="{114B5045-546F-4746-8EAE-6B8398DA3E37}" srcOrd="11" destOrd="0" presId="urn:microsoft.com/office/officeart/2005/8/layout/default"/>
    <dgm:cxn modelId="{C3E9A542-B2FD-054E-AA8E-8CBDEA72652A}" type="presParOf" srcId="{9DB83DB7-C636-044F-8F13-7871429162F4}" destId="{F6A21EF3-7EF6-3D45-85AA-B792A6D2FDAD}" srcOrd="12" destOrd="0" presId="urn:microsoft.com/office/officeart/2005/8/layout/default"/>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874638DD-FCCE-4876-AD80-F5B3C1E297A4}" type="doc">
      <dgm:prSet loTypeId="urn:microsoft.com/office/officeart/2005/8/layout/default" loCatId="list" qsTypeId="urn:microsoft.com/office/officeart/2005/8/quickstyle/simple1" qsCatId="simple" csTypeId="urn:microsoft.com/office/officeart/2005/8/colors/accent1_2" csCatId="accent1"/>
      <dgm:spPr/>
      <dgm:t>
        <a:bodyPr/>
        <a:lstStyle/>
        <a:p>
          <a:endParaRPr lang="en-US"/>
        </a:p>
      </dgm:t>
    </dgm:pt>
    <dgm:pt modelId="{A19ED412-F963-4F61-AD6C-5E7326C7E3C2}">
      <dgm:prSet/>
      <dgm:spPr/>
      <dgm:t>
        <a:bodyPr/>
        <a:lstStyle/>
        <a:p>
          <a:r>
            <a:rPr lang="el-GR"/>
            <a:t>Η ανάγκη του ατόμου να φθάσει το μέγιστο δυναμικό του, μέσω της πλήρους δυνατής ανάπτυξης των προσωπικών του ικανοτήτων. </a:t>
          </a:r>
          <a:endParaRPr lang="en-US"/>
        </a:p>
      </dgm:t>
    </dgm:pt>
    <dgm:pt modelId="{DFB0868E-98C7-47E9-902C-954346376270}" type="parTrans" cxnId="{343791A9-E8E3-495B-BCB1-52AB33287C83}">
      <dgm:prSet/>
      <dgm:spPr/>
      <dgm:t>
        <a:bodyPr/>
        <a:lstStyle/>
        <a:p>
          <a:endParaRPr lang="en-US"/>
        </a:p>
      </dgm:t>
    </dgm:pt>
    <dgm:pt modelId="{39988295-DFB4-4B39-8F58-6C9AB49E82C4}" type="sibTrans" cxnId="{343791A9-E8E3-495B-BCB1-52AB33287C83}">
      <dgm:prSet/>
      <dgm:spPr/>
      <dgm:t>
        <a:bodyPr/>
        <a:lstStyle/>
        <a:p>
          <a:endParaRPr lang="en-US"/>
        </a:p>
      </dgm:t>
    </dgm:pt>
    <dgm:pt modelId="{FCCDACC1-68EC-44CD-9387-DF153023F218}">
      <dgm:prSet/>
      <dgm:spPr/>
      <dgm:t>
        <a:bodyPr/>
        <a:lstStyle/>
        <a:p>
          <a:r>
            <a:rPr lang="el-GR"/>
            <a:t>Η διεργασία της αυτοπραγμάτωσης συνεχίζεται σε όλη τη διάρκεια της ζωής ενός ατόμου. </a:t>
          </a:r>
          <a:endParaRPr lang="en-US"/>
        </a:p>
      </dgm:t>
    </dgm:pt>
    <dgm:pt modelId="{05627D7D-7336-4AEE-8BC1-A8A5D9DF685C}" type="parTrans" cxnId="{B9E11C0B-E912-470C-BAB9-F6CA65B93523}">
      <dgm:prSet/>
      <dgm:spPr/>
      <dgm:t>
        <a:bodyPr/>
        <a:lstStyle/>
        <a:p>
          <a:endParaRPr lang="en-US"/>
        </a:p>
      </dgm:t>
    </dgm:pt>
    <dgm:pt modelId="{CBFBB194-40FC-47C8-9167-C65A81849028}" type="sibTrans" cxnId="{B9E11C0B-E912-470C-BAB9-F6CA65B93523}">
      <dgm:prSet/>
      <dgm:spPr/>
      <dgm:t>
        <a:bodyPr/>
        <a:lstStyle/>
        <a:p>
          <a:endParaRPr lang="en-US"/>
        </a:p>
      </dgm:t>
    </dgm:pt>
    <dgm:pt modelId="{67E0CD7B-BF07-4F9C-8D38-F5E392EB5C33}">
      <dgm:prSet/>
      <dgm:spPr/>
      <dgm:t>
        <a:bodyPr/>
        <a:lstStyle/>
        <a:p>
          <a:r>
            <a:rPr lang="el-GR"/>
            <a:t>Κατάλογος ιδιοτήτων οι οποίες δείχνουν την επίτευξη του μέγιστου δυναμικού του ατόμου είναι:</a:t>
          </a:r>
          <a:endParaRPr lang="en-US"/>
        </a:p>
      </dgm:t>
    </dgm:pt>
    <dgm:pt modelId="{8876C0A6-8C46-4552-A376-C4DF60A242AD}" type="parTrans" cxnId="{E01BBFE8-766B-46FA-9EEC-F5875074F69E}">
      <dgm:prSet/>
      <dgm:spPr/>
      <dgm:t>
        <a:bodyPr/>
        <a:lstStyle/>
        <a:p>
          <a:endParaRPr lang="en-US"/>
        </a:p>
      </dgm:t>
    </dgm:pt>
    <dgm:pt modelId="{7B3FCF3D-5C4D-4568-95D0-7E5B6282A72F}" type="sibTrans" cxnId="{E01BBFE8-766B-46FA-9EEC-F5875074F69E}">
      <dgm:prSet/>
      <dgm:spPr/>
      <dgm:t>
        <a:bodyPr/>
        <a:lstStyle/>
        <a:p>
          <a:endParaRPr lang="en-US"/>
        </a:p>
      </dgm:t>
    </dgm:pt>
    <dgm:pt modelId="{FEB563F4-A5E9-4CB9-81B1-63749CC63864}">
      <dgm:prSet/>
      <dgm:spPr/>
      <dgm:t>
        <a:bodyPr/>
        <a:lstStyle/>
        <a:p>
          <a:r>
            <a:rPr lang="el-GR"/>
            <a:t>Αυτοαποδοχή και αποδοχή των άλλων όπως είναι.</a:t>
          </a:r>
          <a:endParaRPr lang="en-US"/>
        </a:p>
      </dgm:t>
    </dgm:pt>
    <dgm:pt modelId="{69307F10-1BC0-4756-A0FA-FBD3082C50FE}" type="parTrans" cxnId="{49B9914C-493C-4064-BAAF-F925FA13FB70}">
      <dgm:prSet/>
      <dgm:spPr/>
      <dgm:t>
        <a:bodyPr/>
        <a:lstStyle/>
        <a:p>
          <a:endParaRPr lang="en-US"/>
        </a:p>
      </dgm:t>
    </dgm:pt>
    <dgm:pt modelId="{052B76B6-D1C6-4039-AA69-18C00799E480}" type="sibTrans" cxnId="{49B9914C-493C-4064-BAAF-F925FA13FB70}">
      <dgm:prSet/>
      <dgm:spPr/>
      <dgm:t>
        <a:bodyPr/>
        <a:lstStyle/>
        <a:p>
          <a:endParaRPr lang="en-US"/>
        </a:p>
      </dgm:t>
    </dgm:pt>
    <dgm:pt modelId="{199702E5-04DA-412A-87DA-388996207F66}">
      <dgm:prSet/>
      <dgm:spPr/>
      <dgm:t>
        <a:bodyPr/>
        <a:lstStyle/>
        <a:p>
          <a:r>
            <a:rPr lang="el-GR"/>
            <a:t>Επικέντρωση του ενδιαφέροντος σε κοινωνικά προβλήματα.</a:t>
          </a:r>
          <a:endParaRPr lang="en-US"/>
        </a:p>
      </dgm:t>
    </dgm:pt>
    <dgm:pt modelId="{75AACCD9-258A-4628-BB96-D6BB33FF8E45}" type="parTrans" cxnId="{D07526D3-D9D1-4749-9C52-04E45EEFCA0A}">
      <dgm:prSet/>
      <dgm:spPr/>
      <dgm:t>
        <a:bodyPr/>
        <a:lstStyle/>
        <a:p>
          <a:endParaRPr lang="en-US"/>
        </a:p>
      </dgm:t>
    </dgm:pt>
    <dgm:pt modelId="{01230093-F252-4050-9DC1-E33DEB2A224A}" type="sibTrans" cxnId="{D07526D3-D9D1-4749-9C52-04E45EEFCA0A}">
      <dgm:prSet/>
      <dgm:spPr/>
      <dgm:t>
        <a:bodyPr/>
        <a:lstStyle/>
        <a:p>
          <a:endParaRPr lang="en-US"/>
        </a:p>
      </dgm:t>
    </dgm:pt>
    <dgm:pt modelId="{9F716EF8-0724-4338-BDCC-F96D38543F5C}">
      <dgm:prSet/>
      <dgm:spPr/>
      <dgm:t>
        <a:bodyPr/>
        <a:lstStyle/>
        <a:p>
          <a:r>
            <a:rPr lang="el-GR"/>
            <a:t>Αντικειμενικότητα</a:t>
          </a:r>
          <a:endParaRPr lang="en-US"/>
        </a:p>
      </dgm:t>
    </dgm:pt>
    <dgm:pt modelId="{BB238AAF-2951-45EF-88AB-FBED6ADFD034}" type="parTrans" cxnId="{1196323A-EE61-47D5-9D3E-575C35F470AE}">
      <dgm:prSet/>
      <dgm:spPr/>
      <dgm:t>
        <a:bodyPr/>
        <a:lstStyle/>
        <a:p>
          <a:endParaRPr lang="en-US"/>
        </a:p>
      </dgm:t>
    </dgm:pt>
    <dgm:pt modelId="{9F84D277-2F73-416A-A646-5DE9C9C5557C}" type="sibTrans" cxnId="{1196323A-EE61-47D5-9D3E-575C35F470AE}">
      <dgm:prSet/>
      <dgm:spPr/>
      <dgm:t>
        <a:bodyPr/>
        <a:lstStyle/>
        <a:p>
          <a:endParaRPr lang="en-US"/>
        </a:p>
      </dgm:t>
    </dgm:pt>
    <dgm:pt modelId="{46CC49AC-9686-47F8-9734-9E8EE8BDF09E}">
      <dgm:prSet/>
      <dgm:spPr/>
      <dgm:t>
        <a:bodyPr/>
        <a:lstStyle/>
        <a:p>
          <a:r>
            <a:rPr lang="el-GR"/>
            <a:t>Αισθήματα αγάπης και στοργής για τους άλλους.</a:t>
          </a:r>
          <a:endParaRPr lang="en-US"/>
        </a:p>
      </dgm:t>
    </dgm:pt>
    <dgm:pt modelId="{6194C08E-AF1C-4F0D-9401-85092ED1DF17}" type="parTrans" cxnId="{33C39779-DA23-4024-AAA2-8A2ECFF8D3B8}">
      <dgm:prSet/>
      <dgm:spPr/>
      <dgm:t>
        <a:bodyPr/>
        <a:lstStyle/>
        <a:p>
          <a:endParaRPr lang="en-US"/>
        </a:p>
      </dgm:t>
    </dgm:pt>
    <dgm:pt modelId="{5402E3CA-FDC6-472C-991C-75C08E4A7519}" type="sibTrans" cxnId="{33C39779-DA23-4024-AAA2-8A2ECFF8D3B8}">
      <dgm:prSet/>
      <dgm:spPr/>
      <dgm:t>
        <a:bodyPr/>
        <a:lstStyle/>
        <a:p>
          <a:endParaRPr lang="en-US"/>
        </a:p>
      </dgm:t>
    </dgm:pt>
    <dgm:pt modelId="{2A99E9C3-B8EB-4953-882B-D6AFE9233BD0}">
      <dgm:prSet/>
      <dgm:spPr/>
      <dgm:t>
        <a:bodyPr/>
        <a:lstStyle/>
        <a:p>
          <a:r>
            <a:rPr lang="el-GR"/>
            <a:t>Σεβασμός για όλους τους ανθρώπους.</a:t>
          </a:r>
          <a:endParaRPr lang="en-US"/>
        </a:p>
      </dgm:t>
    </dgm:pt>
    <dgm:pt modelId="{68950135-755D-49E8-B0E7-754D909EAB97}" type="parTrans" cxnId="{9612219B-B733-4AE7-9BC9-41CD75843E79}">
      <dgm:prSet/>
      <dgm:spPr/>
      <dgm:t>
        <a:bodyPr/>
        <a:lstStyle/>
        <a:p>
          <a:endParaRPr lang="en-US"/>
        </a:p>
      </dgm:t>
    </dgm:pt>
    <dgm:pt modelId="{C0A57A3A-D357-4939-8B00-AA72904F156A}" type="sibTrans" cxnId="{9612219B-B733-4AE7-9BC9-41CD75843E79}">
      <dgm:prSet/>
      <dgm:spPr/>
      <dgm:t>
        <a:bodyPr/>
        <a:lstStyle/>
        <a:p>
          <a:endParaRPr lang="en-US"/>
        </a:p>
      </dgm:t>
    </dgm:pt>
    <dgm:pt modelId="{DE6CCBB1-E2CD-4EB4-9E58-78E54F5D7289}">
      <dgm:prSet/>
      <dgm:spPr/>
      <dgm:t>
        <a:bodyPr/>
        <a:lstStyle/>
        <a:p>
          <a:r>
            <a:rPr lang="el-GR"/>
            <a:t>Δυνατότητα διάκρισης μεταξύ του κακού και του καλού.</a:t>
          </a:r>
          <a:endParaRPr lang="en-US"/>
        </a:p>
      </dgm:t>
    </dgm:pt>
    <dgm:pt modelId="{CCE71D5B-92F6-4AE3-990C-9EFFD1180BC2}" type="parTrans" cxnId="{DA56F5B9-8F1B-46C2-9284-030E99627E4F}">
      <dgm:prSet/>
      <dgm:spPr/>
      <dgm:t>
        <a:bodyPr/>
        <a:lstStyle/>
        <a:p>
          <a:endParaRPr lang="en-US"/>
        </a:p>
      </dgm:t>
    </dgm:pt>
    <dgm:pt modelId="{A81C42CF-C35F-4205-8EA1-8945356348ED}" type="sibTrans" cxnId="{DA56F5B9-8F1B-46C2-9284-030E99627E4F}">
      <dgm:prSet/>
      <dgm:spPr/>
      <dgm:t>
        <a:bodyPr/>
        <a:lstStyle/>
        <a:p>
          <a:endParaRPr lang="en-US"/>
        </a:p>
      </dgm:t>
    </dgm:pt>
    <dgm:pt modelId="{620F5F41-497F-47E3-AF9B-EEE24117A3AC}">
      <dgm:prSet/>
      <dgm:spPr/>
      <dgm:t>
        <a:bodyPr/>
        <a:lstStyle/>
        <a:p>
          <a:r>
            <a:rPr lang="el-GR"/>
            <a:t>Για να καλυφθούν οι ανάγκες αυτοπραγμάτωσης του ασθενούς, οι νοσηλευτές πρέπει να εστιάσουν στις δυνατότητες, παρά στα προβλήματα του ασθενούς.</a:t>
          </a:r>
          <a:endParaRPr lang="en-US"/>
        </a:p>
      </dgm:t>
    </dgm:pt>
    <dgm:pt modelId="{5481E111-5137-4A88-9E86-2490CD40B2F0}" type="parTrans" cxnId="{2658A4C7-98FC-475D-9392-FF21992A6609}">
      <dgm:prSet/>
      <dgm:spPr/>
      <dgm:t>
        <a:bodyPr/>
        <a:lstStyle/>
        <a:p>
          <a:endParaRPr lang="en-US"/>
        </a:p>
      </dgm:t>
    </dgm:pt>
    <dgm:pt modelId="{C5E7AABD-5FAA-434F-A491-DE40A8E0E5BE}" type="sibTrans" cxnId="{2658A4C7-98FC-475D-9392-FF21992A6609}">
      <dgm:prSet/>
      <dgm:spPr/>
      <dgm:t>
        <a:bodyPr/>
        <a:lstStyle/>
        <a:p>
          <a:endParaRPr lang="en-US"/>
        </a:p>
      </dgm:t>
    </dgm:pt>
    <dgm:pt modelId="{3707501E-F454-104F-AAD4-30CA53FF8175}" type="pres">
      <dgm:prSet presAssocID="{874638DD-FCCE-4876-AD80-F5B3C1E297A4}" presName="diagram" presStyleCnt="0">
        <dgm:presLayoutVars>
          <dgm:dir/>
          <dgm:resizeHandles val="exact"/>
        </dgm:presLayoutVars>
      </dgm:prSet>
      <dgm:spPr/>
    </dgm:pt>
    <dgm:pt modelId="{B529AC98-F9A7-0F4D-9EF5-E36BE200FFE6}" type="pres">
      <dgm:prSet presAssocID="{A19ED412-F963-4F61-AD6C-5E7326C7E3C2}" presName="node" presStyleLbl="node1" presStyleIdx="0" presStyleCnt="10">
        <dgm:presLayoutVars>
          <dgm:bulletEnabled val="1"/>
        </dgm:presLayoutVars>
      </dgm:prSet>
      <dgm:spPr/>
    </dgm:pt>
    <dgm:pt modelId="{373AE955-5D1D-4C45-9C32-D48E43047955}" type="pres">
      <dgm:prSet presAssocID="{39988295-DFB4-4B39-8F58-6C9AB49E82C4}" presName="sibTrans" presStyleCnt="0"/>
      <dgm:spPr/>
    </dgm:pt>
    <dgm:pt modelId="{48BB9A65-69E4-9E4B-91D8-A005687C28C0}" type="pres">
      <dgm:prSet presAssocID="{FCCDACC1-68EC-44CD-9387-DF153023F218}" presName="node" presStyleLbl="node1" presStyleIdx="1" presStyleCnt="10">
        <dgm:presLayoutVars>
          <dgm:bulletEnabled val="1"/>
        </dgm:presLayoutVars>
      </dgm:prSet>
      <dgm:spPr/>
    </dgm:pt>
    <dgm:pt modelId="{E1AB0582-5A0D-924C-B6AD-F14FFC840280}" type="pres">
      <dgm:prSet presAssocID="{CBFBB194-40FC-47C8-9167-C65A81849028}" presName="sibTrans" presStyleCnt="0"/>
      <dgm:spPr/>
    </dgm:pt>
    <dgm:pt modelId="{B9EAAB96-73D8-4D45-AB1B-154A5679A715}" type="pres">
      <dgm:prSet presAssocID="{67E0CD7B-BF07-4F9C-8D38-F5E392EB5C33}" presName="node" presStyleLbl="node1" presStyleIdx="2" presStyleCnt="10">
        <dgm:presLayoutVars>
          <dgm:bulletEnabled val="1"/>
        </dgm:presLayoutVars>
      </dgm:prSet>
      <dgm:spPr/>
    </dgm:pt>
    <dgm:pt modelId="{695409F5-C9C3-E647-8DFA-87A67ED6A6C1}" type="pres">
      <dgm:prSet presAssocID="{7B3FCF3D-5C4D-4568-95D0-7E5B6282A72F}" presName="sibTrans" presStyleCnt="0"/>
      <dgm:spPr/>
    </dgm:pt>
    <dgm:pt modelId="{F039D7A3-CA9D-9641-988D-053D9691202E}" type="pres">
      <dgm:prSet presAssocID="{FEB563F4-A5E9-4CB9-81B1-63749CC63864}" presName="node" presStyleLbl="node1" presStyleIdx="3" presStyleCnt="10">
        <dgm:presLayoutVars>
          <dgm:bulletEnabled val="1"/>
        </dgm:presLayoutVars>
      </dgm:prSet>
      <dgm:spPr/>
    </dgm:pt>
    <dgm:pt modelId="{A98CF1C0-0C4E-EB44-B7EC-0C5CFC3D8AD7}" type="pres">
      <dgm:prSet presAssocID="{052B76B6-D1C6-4039-AA69-18C00799E480}" presName="sibTrans" presStyleCnt="0"/>
      <dgm:spPr/>
    </dgm:pt>
    <dgm:pt modelId="{F89D42E6-0F16-3E4A-B70D-D3A562A0BF55}" type="pres">
      <dgm:prSet presAssocID="{199702E5-04DA-412A-87DA-388996207F66}" presName="node" presStyleLbl="node1" presStyleIdx="4" presStyleCnt="10">
        <dgm:presLayoutVars>
          <dgm:bulletEnabled val="1"/>
        </dgm:presLayoutVars>
      </dgm:prSet>
      <dgm:spPr/>
    </dgm:pt>
    <dgm:pt modelId="{E97CB1AF-93B9-B344-94B3-3CE63EFF2ACE}" type="pres">
      <dgm:prSet presAssocID="{01230093-F252-4050-9DC1-E33DEB2A224A}" presName="sibTrans" presStyleCnt="0"/>
      <dgm:spPr/>
    </dgm:pt>
    <dgm:pt modelId="{8E0DCEFC-5FD9-8E42-B30D-2097FB840CCA}" type="pres">
      <dgm:prSet presAssocID="{9F716EF8-0724-4338-BDCC-F96D38543F5C}" presName="node" presStyleLbl="node1" presStyleIdx="5" presStyleCnt="10">
        <dgm:presLayoutVars>
          <dgm:bulletEnabled val="1"/>
        </dgm:presLayoutVars>
      </dgm:prSet>
      <dgm:spPr/>
    </dgm:pt>
    <dgm:pt modelId="{CF0403C7-1903-3346-8738-8FC906B888CF}" type="pres">
      <dgm:prSet presAssocID="{9F84D277-2F73-416A-A646-5DE9C9C5557C}" presName="sibTrans" presStyleCnt="0"/>
      <dgm:spPr/>
    </dgm:pt>
    <dgm:pt modelId="{075EDE56-9E03-AC43-88E2-79219EA57E09}" type="pres">
      <dgm:prSet presAssocID="{46CC49AC-9686-47F8-9734-9E8EE8BDF09E}" presName="node" presStyleLbl="node1" presStyleIdx="6" presStyleCnt="10">
        <dgm:presLayoutVars>
          <dgm:bulletEnabled val="1"/>
        </dgm:presLayoutVars>
      </dgm:prSet>
      <dgm:spPr/>
    </dgm:pt>
    <dgm:pt modelId="{325E15BB-92EF-0542-BCF3-3B8DF4EA7186}" type="pres">
      <dgm:prSet presAssocID="{5402E3CA-FDC6-472C-991C-75C08E4A7519}" presName="sibTrans" presStyleCnt="0"/>
      <dgm:spPr/>
    </dgm:pt>
    <dgm:pt modelId="{916BEBAF-794F-5346-82C4-F7F9D30BDD2C}" type="pres">
      <dgm:prSet presAssocID="{2A99E9C3-B8EB-4953-882B-D6AFE9233BD0}" presName="node" presStyleLbl="node1" presStyleIdx="7" presStyleCnt="10">
        <dgm:presLayoutVars>
          <dgm:bulletEnabled val="1"/>
        </dgm:presLayoutVars>
      </dgm:prSet>
      <dgm:spPr/>
    </dgm:pt>
    <dgm:pt modelId="{6504D0EA-D234-354E-BEDE-EEAC6D846155}" type="pres">
      <dgm:prSet presAssocID="{C0A57A3A-D357-4939-8B00-AA72904F156A}" presName="sibTrans" presStyleCnt="0"/>
      <dgm:spPr/>
    </dgm:pt>
    <dgm:pt modelId="{AC807313-C5F0-9649-9726-31A258FDC5B1}" type="pres">
      <dgm:prSet presAssocID="{DE6CCBB1-E2CD-4EB4-9E58-78E54F5D7289}" presName="node" presStyleLbl="node1" presStyleIdx="8" presStyleCnt="10">
        <dgm:presLayoutVars>
          <dgm:bulletEnabled val="1"/>
        </dgm:presLayoutVars>
      </dgm:prSet>
      <dgm:spPr/>
    </dgm:pt>
    <dgm:pt modelId="{0BC0314B-8793-F240-B448-AC013FA7B50C}" type="pres">
      <dgm:prSet presAssocID="{A81C42CF-C35F-4205-8EA1-8945356348ED}" presName="sibTrans" presStyleCnt="0"/>
      <dgm:spPr/>
    </dgm:pt>
    <dgm:pt modelId="{CB5BE117-8707-FA43-9A72-8EFBDBB78363}" type="pres">
      <dgm:prSet presAssocID="{620F5F41-497F-47E3-AF9B-EEE24117A3AC}" presName="node" presStyleLbl="node1" presStyleIdx="9" presStyleCnt="10">
        <dgm:presLayoutVars>
          <dgm:bulletEnabled val="1"/>
        </dgm:presLayoutVars>
      </dgm:prSet>
      <dgm:spPr/>
    </dgm:pt>
  </dgm:ptLst>
  <dgm:cxnLst>
    <dgm:cxn modelId="{B9E11C0B-E912-470C-BAB9-F6CA65B93523}" srcId="{874638DD-FCCE-4876-AD80-F5B3C1E297A4}" destId="{FCCDACC1-68EC-44CD-9387-DF153023F218}" srcOrd="1" destOrd="0" parTransId="{05627D7D-7336-4AEE-8BC1-A8A5D9DF685C}" sibTransId="{CBFBB194-40FC-47C8-9167-C65A81849028}"/>
    <dgm:cxn modelId="{06AA940D-CCEE-9044-88E2-799C0B979C10}" type="presOf" srcId="{199702E5-04DA-412A-87DA-388996207F66}" destId="{F89D42E6-0F16-3E4A-B70D-D3A562A0BF55}" srcOrd="0" destOrd="0" presId="urn:microsoft.com/office/officeart/2005/8/layout/default"/>
    <dgm:cxn modelId="{F1B4CC17-BB27-7D46-BE53-8B5ACD50F9CF}" type="presOf" srcId="{FCCDACC1-68EC-44CD-9387-DF153023F218}" destId="{48BB9A65-69E4-9E4B-91D8-A005687C28C0}" srcOrd="0" destOrd="0" presId="urn:microsoft.com/office/officeart/2005/8/layout/default"/>
    <dgm:cxn modelId="{7EDDA822-7C41-0540-9569-3A3AD622CEF6}" type="presOf" srcId="{2A99E9C3-B8EB-4953-882B-D6AFE9233BD0}" destId="{916BEBAF-794F-5346-82C4-F7F9D30BDD2C}" srcOrd="0" destOrd="0" presId="urn:microsoft.com/office/officeart/2005/8/layout/default"/>
    <dgm:cxn modelId="{4FCB082A-81E8-CF45-A9EB-5D2ECC57D7D9}" type="presOf" srcId="{FEB563F4-A5E9-4CB9-81B1-63749CC63864}" destId="{F039D7A3-CA9D-9641-988D-053D9691202E}" srcOrd="0" destOrd="0" presId="urn:microsoft.com/office/officeart/2005/8/layout/default"/>
    <dgm:cxn modelId="{1196323A-EE61-47D5-9D3E-575C35F470AE}" srcId="{874638DD-FCCE-4876-AD80-F5B3C1E297A4}" destId="{9F716EF8-0724-4338-BDCC-F96D38543F5C}" srcOrd="5" destOrd="0" parTransId="{BB238AAF-2951-45EF-88AB-FBED6ADFD034}" sibTransId="{9F84D277-2F73-416A-A646-5DE9C9C5557C}"/>
    <dgm:cxn modelId="{54CE013F-C3C9-8944-A6BB-87A98087AABE}" type="presOf" srcId="{A19ED412-F963-4F61-AD6C-5E7326C7E3C2}" destId="{B529AC98-F9A7-0F4D-9EF5-E36BE200FFE6}" srcOrd="0" destOrd="0" presId="urn:microsoft.com/office/officeart/2005/8/layout/default"/>
    <dgm:cxn modelId="{FCB11A4B-AA90-334A-94FC-5A37ACB32584}" type="presOf" srcId="{46CC49AC-9686-47F8-9734-9E8EE8BDF09E}" destId="{075EDE56-9E03-AC43-88E2-79219EA57E09}" srcOrd="0" destOrd="0" presId="urn:microsoft.com/office/officeart/2005/8/layout/default"/>
    <dgm:cxn modelId="{49B9914C-493C-4064-BAAF-F925FA13FB70}" srcId="{874638DD-FCCE-4876-AD80-F5B3C1E297A4}" destId="{FEB563F4-A5E9-4CB9-81B1-63749CC63864}" srcOrd="3" destOrd="0" parTransId="{69307F10-1BC0-4756-A0FA-FBD3082C50FE}" sibTransId="{052B76B6-D1C6-4039-AA69-18C00799E480}"/>
    <dgm:cxn modelId="{D176345D-A307-454A-A5F4-5FAD08EAA84F}" type="presOf" srcId="{67E0CD7B-BF07-4F9C-8D38-F5E392EB5C33}" destId="{B9EAAB96-73D8-4D45-AB1B-154A5679A715}" srcOrd="0" destOrd="0" presId="urn:microsoft.com/office/officeart/2005/8/layout/default"/>
    <dgm:cxn modelId="{D60C4174-F327-D14E-982C-CB57458CC5E9}" type="presOf" srcId="{9F716EF8-0724-4338-BDCC-F96D38543F5C}" destId="{8E0DCEFC-5FD9-8E42-B30D-2097FB840CCA}" srcOrd="0" destOrd="0" presId="urn:microsoft.com/office/officeart/2005/8/layout/default"/>
    <dgm:cxn modelId="{33C39779-DA23-4024-AAA2-8A2ECFF8D3B8}" srcId="{874638DD-FCCE-4876-AD80-F5B3C1E297A4}" destId="{46CC49AC-9686-47F8-9734-9E8EE8BDF09E}" srcOrd="6" destOrd="0" parTransId="{6194C08E-AF1C-4F0D-9401-85092ED1DF17}" sibTransId="{5402E3CA-FDC6-472C-991C-75C08E4A7519}"/>
    <dgm:cxn modelId="{FF7A467D-AD35-F74A-8791-28AF3450CAD5}" type="presOf" srcId="{620F5F41-497F-47E3-AF9B-EEE24117A3AC}" destId="{CB5BE117-8707-FA43-9A72-8EFBDBB78363}" srcOrd="0" destOrd="0" presId="urn:microsoft.com/office/officeart/2005/8/layout/default"/>
    <dgm:cxn modelId="{9612219B-B733-4AE7-9BC9-41CD75843E79}" srcId="{874638DD-FCCE-4876-AD80-F5B3C1E297A4}" destId="{2A99E9C3-B8EB-4953-882B-D6AFE9233BD0}" srcOrd="7" destOrd="0" parTransId="{68950135-755D-49E8-B0E7-754D909EAB97}" sibTransId="{C0A57A3A-D357-4939-8B00-AA72904F156A}"/>
    <dgm:cxn modelId="{343791A9-E8E3-495B-BCB1-52AB33287C83}" srcId="{874638DD-FCCE-4876-AD80-F5B3C1E297A4}" destId="{A19ED412-F963-4F61-AD6C-5E7326C7E3C2}" srcOrd="0" destOrd="0" parTransId="{DFB0868E-98C7-47E9-902C-954346376270}" sibTransId="{39988295-DFB4-4B39-8F58-6C9AB49E82C4}"/>
    <dgm:cxn modelId="{DA56F5B9-8F1B-46C2-9284-030E99627E4F}" srcId="{874638DD-FCCE-4876-AD80-F5B3C1E297A4}" destId="{DE6CCBB1-E2CD-4EB4-9E58-78E54F5D7289}" srcOrd="8" destOrd="0" parTransId="{CCE71D5B-92F6-4AE3-990C-9EFFD1180BC2}" sibTransId="{A81C42CF-C35F-4205-8EA1-8945356348ED}"/>
    <dgm:cxn modelId="{D66270C2-4A8B-9D46-8C32-B3E8E239807B}" type="presOf" srcId="{DE6CCBB1-E2CD-4EB4-9E58-78E54F5D7289}" destId="{AC807313-C5F0-9649-9726-31A258FDC5B1}" srcOrd="0" destOrd="0" presId="urn:microsoft.com/office/officeart/2005/8/layout/default"/>
    <dgm:cxn modelId="{2658A4C7-98FC-475D-9392-FF21992A6609}" srcId="{874638DD-FCCE-4876-AD80-F5B3C1E297A4}" destId="{620F5F41-497F-47E3-AF9B-EEE24117A3AC}" srcOrd="9" destOrd="0" parTransId="{5481E111-5137-4A88-9E86-2490CD40B2F0}" sibTransId="{C5E7AABD-5FAA-434F-A491-DE40A8E0E5BE}"/>
    <dgm:cxn modelId="{21432DD1-CCCD-E447-99CC-FB7938DCAA73}" type="presOf" srcId="{874638DD-FCCE-4876-AD80-F5B3C1E297A4}" destId="{3707501E-F454-104F-AAD4-30CA53FF8175}" srcOrd="0" destOrd="0" presId="urn:microsoft.com/office/officeart/2005/8/layout/default"/>
    <dgm:cxn modelId="{D07526D3-D9D1-4749-9C52-04E45EEFCA0A}" srcId="{874638DD-FCCE-4876-AD80-F5B3C1E297A4}" destId="{199702E5-04DA-412A-87DA-388996207F66}" srcOrd="4" destOrd="0" parTransId="{75AACCD9-258A-4628-BB96-D6BB33FF8E45}" sibTransId="{01230093-F252-4050-9DC1-E33DEB2A224A}"/>
    <dgm:cxn modelId="{E01BBFE8-766B-46FA-9EEC-F5875074F69E}" srcId="{874638DD-FCCE-4876-AD80-F5B3C1E297A4}" destId="{67E0CD7B-BF07-4F9C-8D38-F5E392EB5C33}" srcOrd="2" destOrd="0" parTransId="{8876C0A6-8C46-4552-A376-C4DF60A242AD}" sibTransId="{7B3FCF3D-5C4D-4568-95D0-7E5B6282A72F}"/>
    <dgm:cxn modelId="{BAEA13E5-BC7D-E343-8803-84E457AD8439}" type="presParOf" srcId="{3707501E-F454-104F-AAD4-30CA53FF8175}" destId="{B529AC98-F9A7-0F4D-9EF5-E36BE200FFE6}" srcOrd="0" destOrd="0" presId="urn:microsoft.com/office/officeart/2005/8/layout/default"/>
    <dgm:cxn modelId="{10357FCB-0E0C-BA46-B520-C8669BB432E1}" type="presParOf" srcId="{3707501E-F454-104F-AAD4-30CA53FF8175}" destId="{373AE955-5D1D-4C45-9C32-D48E43047955}" srcOrd="1" destOrd="0" presId="urn:microsoft.com/office/officeart/2005/8/layout/default"/>
    <dgm:cxn modelId="{5BDDDD9C-6DEC-FE41-A6A5-AC64D9BC09BE}" type="presParOf" srcId="{3707501E-F454-104F-AAD4-30CA53FF8175}" destId="{48BB9A65-69E4-9E4B-91D8-A005687C28C0}" srcOrd="2" destOrd="0" presId="urn:microsoft.com/office/officeart/2005/8/layout/default"/>
    <dgm:cxn modelId="{364AC0FC-7D94-7E47-8BC6-3CC21017E2E5}" type="presParOf" srcId="{3707501E-F454-104F-AAD4-30CA53FF8175}" destId="{E1AB0582-5A0D-924C-B6AD-F14FFC840280}" srcOrd="3" destOrd="0" presId="urn:microsoft.com/office/officeart/2005/8/layout/default"/>
    <dgm:cxn modelId="{BA977C51-2755-9A49-8066-50CD2C105706}" type="presParOf" srcId="{3707501E-F454-104F-AAD4-30CA53FF8175}" destId="{B9EAAB96-73D8-4D45-AB1B-154A5679A715}" srcOrd="4" destOrd="0" presId="urn:microsoft.com/office/officeart/2005/8/layout/default"/>
    <dgm:cxn modelId="{E8EB80B0-0ACA-5140-BB57-13067210B4CB}" type="presParOf" srcId="{3707501E-F454-104F-AAD4-30CA53FF8175}" destId="{695409F5-C9C3-E647-8DFA-87A67ED6A6C1}" srcOrd="5" destOrd="0" presId="urn:microsoft.com/office/officeart/2005/8/layout/default"/>
    <dgm:cxn modelId="{BEAF205C-4FC9-2D4D-8E15-C3B9EDD9FDFA}" type="presParOf" srcId="{3707501E-F454-104F-AAD4-30CA53FF8175}" destId="{F039D7A3-CA9D-9641-988D-053D9691202E}" srcOrd="6" destOrd="0" presId="urn:microsoft.com/office/officeart/2005/8/layout/default"/>
    <dgm:cxn modelId="{1CB6D97B-B866-394A-9A64-5295BB7CFD72}" type="presParOf" srcId="{3707501E-F454-104F-AAD4-30CA53FF8175}" destId="{A98CF1C0-0C4E-EB44-B7EC-0C5CFC3D8AD7}" srcOrd="7" destOrd="0" presId="urn:microsoft.com/office/officeart/2005/8/layout/default"/>
    <dgm:cxn modelId="{4776C973-3B15-054B-AB88-712B5B4033E5}" type="presParOf" srcId="{3707501E-F454-104F-AAD4-30CA53FF8175}" destId="{F89D42E6-0F16-3E4A-B70D-D3A562A0BF55}" srcOrd="8" destOrd="0" presId="urn:microsoft.com/office/officeart/2005/8/layout/default"/>
    <dgm:cxn modelId="{2FD5D683-0BD6-5943-8CFE-179834B2875E}" type="presParOf" srcId="{3707501E-F454-104F-AAD4-30CA53FF8175}" destId="{E97CB1AF-93B9-B344-94B3-3CE63EFF2ACE}" srcOrd="9" destOrd="0" presId="urn:microsoft.com/office/officeart/2005/8/layout/default"/>
    <dgm:cxn modelId="{A45181DD-012C-B448-8DB4-92E3499470E6}" type="presParOf" srcId="{3707501E-F454-104F-AAD4-30CA53FF8175}" destId="{8E0DCEFC-5FD9-8E42-B30D-2097FB840CCA}" srcOrd="10" destOrd="0" presId="urn:microsoft.com/office/officeart/2005/8/layout/default"/>
    <dgm:cxn modelId="{1EC5A89A-5DEB-8540-B190-4D18337E6710}" type="presParOf" srcId="{3707501E-F454-104F-AAD4-30CA53FF8175}" destId="{CF0403C7-1903-3346-8738-8FC906B888CF}" srcOrd="11" destOrd="0" presId="urn:microsoft.com/office/officeart/2005/8/layout/default"/>
    <dgm:cxn modelId="{F6259540-A6D4-8946-BF2F-1FE8A2CA55ED}" type="presParOf" srcId="{3707501E-F454-104F-AAD4-30CA53FF8175}" destId="{075EDE56-9E03-AC43-88E2-79219EA57E09}" srcOrd="12" destOrd="0" presId="urn:microsoft.com/office/officeart/2005/8/layout/default"/>
    <dgm:cxn modelId="{44FB58CD-F9E0-9C42-816B-CF163267C607}" type="presParOf" srcId="{3707501E-F454-104F-AAD4-30CA53FF8175}" destId="{325E15BB-92EF-0542-BCF3-3B8DF4EA7186}" srcOrd="13" destOrd="0" presId="urn:microsoft.com/office/officeart/2005/8/layout/default"/>
    <dgm:cxn modelId="{4B0E9FF3-8510-E04B-9943-3D9530A51326}" type="presParOf" srcId="{3707501E-F454-104F-AAD4-30CA53FF8175}" destId="{916BEBAF-794F-5346-82C4-F7F9D30BDD2C}" srcOrd="14" destOrd="0" presId="urn:microsoft.com/office/officeart/2005/8/layout/default"/>
    <dgm:cxn modelId="{D834C8CD-3115-2542-9DB2-DD2DC5140C2F}" type="presParOf" srcId="{3707501E-F454-104F-AAD4-30CA53FF8175}" destId="{6504D0EA-D234-354E-BEDE-EEAC6D846155}" srcOrd="15" destOrd="0" presId="urn:microsoft.com/office/officeart/2005/8/layout/default"/>
    <dgm:cxn modelId="{577DC26C-0C16-4D4A-93AF-8C0B6FEED7EF}" type="presParOf" srcId="{3707501E-F454-104F-AAD4-30CA53FF8175}" destId="{AC807313-C5F0-9649-9726-31A258FDC5B1}" srcOrd="16" destOrd="0" presId="urn:microsoft.com/office/officeart/2005/8/layout/default"/>
    <dgm:cxn modelId="{78E6625C-8A18-0D44-A56E-DD8C45EC83E7}" type="presParOf" srcId="{3707501E-F454-104F-AAD4-30CA53FF8175}" destId="{0BC0314B-8793-F240-B448-AC013FA7B50C}" srcOrd="17" destOrd="0" presId="urn:microsoft.com/office/officeart/2005/8/layout/default"/>
    <dgm:cxn modelId="{8985DCD3-D60C-064B-8F62-DEB66057504D}" type="presParOf" srcId="{3707501E-F454-104F-AAD4-30CA53FF8175}" destId="{CB5BE117-8707-FA43-9A72-8EFBDBB78363}" srcOrd="18" destOrd="0" presId="urn:microsoft.com/office/officeart/2005/8/layout/default"/>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C8EF183-D4B9-4FED-91C3-8FA98B64063C}" type="doc">
      <dgm:prSet loTypeId="urn:microsoft.com/office/officeart/2005/8/layout/hierarchy1" loCatId="hierarchy" qsTypeId="urn:microsoft.com/office/officeart/2005/8/quickstyle/simple1" qsCatId="simple" csTypeId="urn:microsoft.com/office/officeart/2005/8/colors/colorful5" csCatId="colorful" phldr="1"/>
      <dgm:spPr/>
      <dgm:t>
        <a:bodyPr/>
        <a:lstStyle/>
        <a:p>
          <a:endParaRPr lang="en-US"/>
        </a:p>
      </dgm:t>
    </dgm:pt>
    <dgm:pt modelId="{FF0014FB-1BF9-4F24-9174-791FBF51ED80}">
      <dgm:prSet/>
      <dgm:spPr/>
      <dgm:t>
        <a:bodyPr/>
        <a:lstStyle/>
        <a:p>
          <a:r>
            <a:rPr lang="el-GR" dirty="0"/>
            <a:t> Ή Νοσηλευτική κατά την Ραγιά (2001) "....είναι υπεύθυνο κοινωνικό έργο που αποβλέπει στην περιφρούρηση και τη φροντίδα της ανθρώπινης υγείας, που αποτελεί μέγιστο συντελεστή στην πολυμερή ανάπτυξη της κοινωνίας και τη δημιουργία ανώτερου πολιτισμού". </a:t>
          </a:r>
          <a:endParaRPr lang="en-US" dirty="0"/>
        </a:p>
      </dgm:t>
    </dgm:pt>
    <dgm:pt modelId="{EED2005C-F287-4D8F-ACD5-66FD6CA087A2}" type="parTrans" cxnId="{FE477AED-D93B-41F2-83A6-42CE91473DFE}">
      <dgm:prSet/>
      <dgm:spPr/>
      <dgm:t>
        <a:bodyPr/>
        <a:lstStyle/>
        <a:p>
          <a:endParaRPr lang="en-US"/>
        </a:p>
      </dgm:t>
    </dgm:pt>
    <dgm:pt modelId="{07891FA4-CCF4-4F4C-8245-F25953D77D85}" type="sibTrans" cxnId="{FE477AED-D93B-41F2-83A6-42CE91473DFE}">
      <dgm:prSet/>
      <dgm:spPr/>
      <dgm:t>
        <a:bodyPr/>
        <a:lstStyle/>
        <a:p>
          <a:endParaRPr lang="en-US"/>
        </a:p>
      </dgm:t>
    </dgm:pt>
    <dgm:pt modelId="{2278DD64-FB67-426C-AFDA-D3FF42025FD3}">
      <dgm:prSet/>
      <dgm:spPr/>
      <dgm:t>
        <a:bodyPr/>
        <a:lstStyle/>
        <a:p>
          <a:r>
            <a:rPr lang="el-GR" dirty="0"/>
            <a:t> Η Νοσηλευτική κατά την Λανάρα (1978) αποτελεί σύνθεση επιστημονικών γνώσεων, τεχνικών εφαρμογών και ανθρωπιστικής συμπεριφοράς και η ειδική ευθύνη της συνίσταται στην εξασφάλιση ολο- κληρωμένης και εξατομικευμένης νοσηλευτικής φροντίδας προς το άτομο, την οικογένεια και την κοινότητα. </a:t>
          </a:r>
          <a:endParaRPr lang="en-US" dirty="0"/>
        </a:p>
      </dgm:t>
    </dgm:pt>
    <dgm:pt modelId="{2CF1ECAA-9A32-4FE2-8950-7AA35D0CABD1}" type="parTrans" cxnId="{85ED8F72-4D5E-4771-B4B9-F493D648E76B}">
      <dgm:prSet/>
      <dgm:spPr/>
      <dgm:t>
        <a:bodyPr/>
        <a:lstStyle/>
        <a:p>
          <a:endParaRPr lang="en-US"/>
        </a:p>
      </dgm:t>
    </dgm:pt>
    <dgm:pt modelId="{36C189AF-8C52-4EEA-821B-199A922FEBA2}" type="sibTrans" cxnId="{85ED8F72-4D5E-4771-B4B9-F493D648E76B}">
      <dgm:prSet/>
      <dgm:spPr/>
      <dgm:t>
        <a:bodyPr/>
        <a:lstStyle/>
        <a:p>
          <a:endParaRPr lang="en-US"/>
        </a:p>
      </dgm:t>
    </dgm:pt>
    <dgm:pt modelId="{A46AE1A0-0D85-4BC2-957D-7A3ADF33FAC2}">
      <dgm:prSet/>
      <dgm:spPr/>
      <dgm:t>
        <a:bodyPr/>
        <a:lstStyle/>
        <a:p>
          <a:r>
            <a:rPr lang="el-GR" dirty="0"/>
            <a:t> Το Νοσηλευτικό επάγγελμα είναι επάγγελμα φροντίδας και η άσκηση του απαιτεί σωματική, διανοητική και συναισθηματική προσπάθεια και έχει ως στόχο την ικανοποίηση των αναγκών του αρρώστου, την οργανική φροντίδα και την ψυχολογική του υποστήριξη (Δημητριάδου-Παντέκα και συν 2008) </a:t>
          </a:r>
          <a:endParaRPr lang="en-US" dirty="0"/>
        </a:p>
      </dgm:t>
    </dgm:pt>
    <dgm:pt modelId="{5676D867-B8EF-4827-815D-A67EE1BDCCED}" type="parTrans" cxnId="{AB4F98D4-5697-4A7B-8AAD-DC76F7036D57}">
      <dgm:prSet/>
      <dgm:spPr/>
      <dgm:t>
        <a:bodyPr/>
        <a:lstStyle/>
        <a:p>
          <a:endParaRPr lang="en-US"/>
        </a:p>
      </dgm:t>
    </dgm:pt>
    <dgm:pt modelId="{0129B598-0548-44E5-ACE8-A5085D62FB63}" type="sibTrans" cxnId="{AB4F98D4-5697-4A7B-8AAD-DC76F7036D57}">
      <dgm:prSet/>
      <dgm:spPr/>
      <dgm:t>
        <a:bodyPr/>
        <a:lstStyle/>
        <a:p>
          <a:endParaRPr lang="en-US"/>
        </a:p>
      </dgm:t>
    </dgm:pt>
    <dgm:pt modelId="{7AB43BE2-2050-E045-9DCF-3E39D780369D}" type="pres">
      <dgm:prSet presAssocID="{7C8EF183-D4B9-4FED-91C3-8FA98B64063C}" presName="hierChild1" presStyleCnt="0">
        <dgm:presLayoutVars>
          <dgm:chPref val="1"/>
          <dgm:dir/>
          <dgm:animOne val="branch"/>
          <dgm:animLvl val="lvl"/>
          <dgm:resizeHandles/>
        </dgm:presLayoutVars>
      </dgm:prSet>
      <dgm:spPr/>
    </dgm:pt>
    <dgm:pt modelId="{F7C9F9EB-C1F1-0B47-9028-9C78EC694EEF}" type="pres">
      <dgm:prSet presAssocID="{FF0014FB-1BF9-4F24-9174-791FBF51ED80}" presName="hierRoot1" presStyleCnt="0"/>
      <dgm:spPr/>
    </dgm:pt>
    <dgm:pt modelId="{0431C21B-2651-034E-A909-26C3030ADE50}" type="pres">
      <dgm:prSet presAssocID="{FF0014FB-1BF9-4F24-9174-791FBF51ED80}" presName="composite" presStyleCnt="0"/>
      <dgm:spPr/>
    </dgm:pt>
    <dgm:pt modelId="{7C179B86-289C-2C4C-AADD-C7FC451CEF62}" type="pres">
      <dgm:prSet presAssocID="{FF0014FB-1BF9-4F24-9174-791FBF51ED80}" presName="background" presStyleLbl="node0" presStyleIdx="0" presStyleCnt="3"/>
      <dgm:spPr/>
    </dgm:pt>
    <dgm:pt modelId="{80E8CB11-37CF-514E-BBAD-B2AA2A79E4C6}" type="pres">
      <dgm:prSet presAssocID="{FF0014FB-1BF9-4F24-9174-791FBF51ED80}" presName="text" presStyleLbl="fgAcc0" presStyleIdx="0" presStyleCnt="3" custLinFactNeighborY="-1409">
        <dgm:presLayoutVars>
          <dgm:chPref val="3"/>
        </dgm:presLayoutVars>
      </dgm:prSet>
      <dgm:spPr/>
    </dgm:pt>
    <dgm:pt modelId="{EC6AE471-40AC-964C-9BA5-A4F4B1BC6990}" type="pres">
      <dgm:prSet presAssocID="{FF0014FB-1BF9-4F24-9174-791FBF51ED80}" presName="hierChild2" presStyleCnt="0"/>
      <dgm:spPr/>
    </dgm:pt>
    <dgm:pt modelId="{8EB9CC0A-5679-F141-A527-F4F6403F4C2C}" type="pres">
      <dgm:prSet presAssocID="{2278DD64-FB67-426C-AFDA-D3FF42025FD3}" presName="hierRoot1" presStyleCnt="0"/>
      <dgm:spPr/>
    </dgm:pt>
    <dgm:pt modelId="{DEE5FCA4-920A-0249-83D2-1445CB328B7B}" type="pres">
      <dgm:prSet presAssocID="{2278DD64-FB67-426C-AFDA-D3FF42025FD3}" presName="composite" presStyleCnt="0"/>
      <dgm:spPr/>
    </dgm:pt>
    <dgm:pt modelId="{8DBAB9E5-CF34-F74F-B695-B2DBFB099189}" type="pres">
      <dgm:prSet presAssocID="{2278DD64-FB67-426C-AFDA-D3FF42025FD3}" presName="background" presStyleLbl="node0" presStyleIdx="1" presStyleCnt="3"/>
      <dgm:spPr/>
    </dgm:pt>
    <dgm:pt modelId="{B8439606-A769-EF41-803A-FCC243A68936}" type="pres">
      <dgm:prSet presAssocID="{2278DD64-FB67-426C-AFDA-D3FF42025FD3}" presName="text" presStyleLbl="fgAcc0" presStyleIdx="1" presStyleCnt="3">
        <dgm:presLayoutVars>
          <dgm:chPref val="3"/>
        </dgm:presLayoutVars>
      </dgm:prSet>
      <dgm:spPr/>
    </dgm:pt>
    <dgm:pt modelId="{F512EC38-2863-7B49-AF2A-F506589A6840}" type="pres">
      <dgm:prSet presAssocID="{2278DD64-FB67-426C-AFDA-D3FF42025FD3}" presName="hierChild2" presStyleCnt="0"/>
      <dgm:spPr/>
    </dgm:pt>
    <dgm:pt modelId="{8FE76B80-FBC9-2E45-86BB-8A32968D5A1D}" type="pres">
      <dgm:prSet presAssocID="{A46AE1A0-0D85-4BC2-957D-7A3ADF33FAC2}" presName="hierRoot1" presStyleCnt="0"/>
      <dgm:spPr/>
    </dgm:pt>
    <dgm:pt modelId="{B5C009DB-6DCB-2C46-9F03-F0574011AF9E}" type="pres">
      <dgm:prSet presAssocID="{A46AE1A0-0D85-4BC2-957D-7A3ADF33FAC2}" presName="composite" presStyleCnt="0"/>
      <dgm:spPr/>
    </dgm:pt>
    <dgm:pt modelId="{C34C9AAE-EEFB-9C4F-97E7-4305AB093A90}" type="pres">
      <dgm:prSet presAssocID="{A46AE1A0-0D85-4BC2-957D-7A3ADF33FAC2}" presName="background" presStyleLbl="node0" presStyleIdx="2" presStyleCnt="3"/>
      <dgm:spPr/>
    </dgm:pt>
    <dgm:pt modelId="{1DA3969A-2267-2944-ABF2-BD4026D3F837}" type="pres">
      <dgm:prSet presAssocID="{A46AE1A0-0D85-4BC2-957D-7A3ADF33FAC2}" presName="text" presStyleLbl="fgAcc0" presStyleIdx="2" presStyleCnt="3">
        <dgm:presLayoutVars>
          <dgm:chPref val="3"/>
        </dgm:presLayoutVars>
      </dgm:prSet>
      <dgm:spPr/>
    </dgm:pt>
    <dgm:pt modelId="{44C2688D-B888-154F-B801-086779864813}" type="pres">
      <dgm:prSet presAssocID="{A46AE1A0-0D85-4BC2-957D-7A3ADF33FAC2}" presName="hierChild2" presStyleCnt="0"/>
      <dgm:spPr/>
    </dgm:pt>
  </dgm:ptLst>
  <dgm:cxnLst>
    <dgm:cxn modelId="{7AE6B64C-7DFC-AD47-B34E-F52C5C8428C8}" type="presOf" srcId="{2278DD64-FB67-426C-AFDA-D3FF42025FD3}" destId="{B8439606-A769-EF41-803A-FCC243A68936}" srcOrd="0" destOrd="0" presId="urn:microsoft.com/office/officeart/2005/8/layout/hierarchy1"/>
    <dgm:cxn modelId="{85ED8F72-4D5E-4771-B4B9-F493D648E76B}" srcId="{7C8EF183-D4B9-4FED-91C3-8FA98B64063C}" destId="{2278DD64-FB67-426C-AFDA-D3FF42025FD3}" srcOrd="1" destOrd="0" parTransId="{2CF1ECAA-9A32-4FE2-8950-7AA35D0CABD1}" sibTransId="{36C189AF-8C52-4EEA-821B-199A922FEBA2}"/>
    <dgm:cxn modelId="{EFFB4D75-5718-A945-B568-5AE242AA063A}" type="presOf" srcId="{FF0014FB-1BF9-4F24-9174-791FBF51ED80}" destId="{80E8CB11-37CF-514E-BBAD-B2AA2A79E4C6}" srcOrd="0" destOrd="0" presId="urn:microsoft.com/office/officeart/2005/8/layout/hierarchy1"/>
    <dgm:cxn modelId="{82B511AA-F754-D245-B154-E6D9529CB9FC}" type="presOf" srcId="{7C8EF183-D4B9-4FED-91C3-8FA98B64063C}" destId="{7AB43BE2-2050-E045-9DCF-3E39D780369D}" srcOrd="0" destOrd="0" presId="urn:microsoft.com/office/officeart/2005/8/layout/hierarchy1"/>
    <dgm:cxn modelId="{AB4F98D4-5697-4A7B-8AAD-DC76F7036D57}" srcId="{7C8EF183-D4B9-4FED-91C3-8FA98B64063C}" destId="{A46AE1A0-0D85-4BC2-957D-7A3ADF33FAC2}" srcOrd="2" destOrd="0" parTransId="{5676D867-B8EF-4827-815D-A67EE1BDCCED}" sibTransId="{0129B598-0548-44E5-ACE8-A5085D62FB63}"/>
    <dgm:cxn modelId="{FE477AED-D93B-41F2-83A6-42CE91473DFE}" srcId="{7C8EF183-D4B9-4FED-91C3-8FA98B64063C}" destId="{FF0014FB-1BF9-4F24-9174-791FBF51ED80}" srcOrd="0" destOrd="0" parTransId="{EED2005C-F287-4D8F-ACD5-66FD6CA087A2}" sibTransId="{07891FA4-CCF4-4F4C-8245-F25953D77D85}"/>
    <dgm:cxn modelId="{50C0D3FE-0497-B54F-8EA9-A67DD999390C}" type="presOf" srcId="{A46AE1A0-0D85-4BC2-957D-7A3ADF33FAC2}" destId="{1DA3969A-2267-2944-ABF2-BD4026D3F837}" srcOrd="0" destOrd="0" presId="urn:microsoft.com/office/officeart/2005/8/layout/hierarchy1"/>
    <dgm:cxn modelId="{8CD99D9C-B5F2-0141-B92B-484C77FF2398}" type="presParOf" srcId="{7AB43BE2-2050-E045-9DCF-3E39D780369D}" destId="{F7C9F9EB-C1F1-0B47-9028-9C78EC694EEF}" srcOrd="0" destOrd="0" presId="urn:microsoft.com/office/officeart/2005/8/layout/hierarchy1"/>
    <dgm:cxn modelId="{AE36D5F1-0B23-654A-AFC2-172B157A5BBF}" type="presParOf" srcId="{F7C9F9EB-C1F1-0B47-9028-9C78EC694EEF}" destId="{0431C21B-2651-034E-A909-26C3030ADE50}" srcOrd="0" destOrd="0" presId="urn:microsoft.com/office/officeart/2005/8/layout/hierarchy1"/>
    <dgm:cxn modelId="{0688220C-10B1-3943-9027-9D3F93E39378}" type="presParOf" srcId="{0431C21B-2651-034E-A909-26C3030ADE50}" destId="{7C179B86-289C-2C4C-AADD-C7FC451CEF62}" srcOrd="0" destOrd="0" presId="urn:microsoft.com/office/officeart/2005/8/layout/hierarchy1"/>
    <dgm:cxn modelId="{1465933A-6FB5-3543-B5ED-FE02CCF0545B}" type="presParOf" srcId="{0431C21B-2651-034E-A909-26C3030ADE50}" destId="{80E8CB11-37CF-514E-BBAD-B2AA2A79E4C6}" srcOrd="1" destOrd="0" presId="urn:microsoft.com/office/officeart/2005/8/layout/hierarchy1"/>
    <dgm:cxn modelId="{52E1A01A-5118-A74A-9AA2-F4F34AC7D1D4}" type="presParOf" srcId="{F7C9F9EB-C1F1-0B47-9028-9C78EC694EEF}" destId="{EC6AE471-40AC-964C-9BA5-A4F4B1BC6990}" srcOrd="1" destOrd="0" presId="urn:microsoft.com/office/officeart/2005/8/layout/hierarchy1"/>
    <dgm:cxn modelId="{49D08E59-A899-BB40-B8B8-D9F5FD5105A6}" type="presParOf" srcId="{7AB43BE2-2050-E045-9DCF-3E39D780369D}" destId="{8EB9CC0A-5679-F141-A527-F4F6403F4C2C}" srcOrd="1" destOrd="0" presId="urn:microsoft.com/office/officeart/2005/8/layout/hierarchy1"/>
    <dgm:cxn modelId="{AB2266B5-4904-7D43-AF5C-0B2AF5CF2836}" type="presParOf" srcId="{8EB9CC0A-5679-F141-A527-F4F6403F4C2C}" destId="{DEE5FCA4-920A-0249-83D2-1445CB328B7B}" srcOrd="0" destOrd="0" presId="urn:microsoft.com/office/officeart/2005/8/layout/hierarchy1"/>
    <dgm:cxn modelId="{5DB1C03F-3B9E-134E-8A60-8EAA32BC9055}" type="presParOf" srcId="{DEE5FCA4-920A-0249-83D2-1445CB328B7B}" destId="{8DBAB9E5-CF34-F74F-B695-B2DBFB099189}" srcOrd="0" destOrd="0" presId="urn:microsoft.com/office/officeart/2005/8/layout/hierarchy1"/>
    <dgm:cxn modelId="{1FD71B15-5EBC-334E-B0BD-763BDF2B53A2}" type="presParOf" srcId="{DEE5FCA4-920A-0249-83D2-1445CB328B7B}" destId="{B8439606-A769-EF41-803A-FCC243A68936}" srcOrd="1" destOrd="0" presId="urn:microsoft.com/office/officeart/2005/8/layout/hierarchy1"/>
    <dgm:cxn modelId="{6CAAEF37-7DF6-584E-8967-68C751DECED0}" type="presParOf" srcId="{8EB9CC0A-5679-F141-A527-F4F6403F4C2C}" destId="{F512EC38-2863-7B49-AF2A-F506589A6840}" srcOrd="1" destOrd="0" presId="urn:microsoft.com/office/officeart/2005/8/layout/hierarchy1"/>
    <dgm:cxn modelId="{35580187-77E7-324D-9B99-785E1775626D}" type="presParOf" srcId="{7AB43BE2-2050-E045-9DCF-3E39D780369D}" destId="{8FE76B80-FBC9-2E45-86BB-8A32968D5A1D}" srcOrd="2" destOrd="0" presId="urn:microsoft.com/office/officeart/2005/8/layout/hierarchy1"/>
    <dgm:cxn modelId="{1C6A6136-46AA-CE4B-A2F2-5F4AA2BE30F2}" type="presParOf" srcId="{8FE76B80-FBC9-2E45-86BB-8A32968D5A1D}" destId="{B5C009DB-6DCB-2C46-9F03-F0574011AF9E}" srcOrd="0" destOrd="0" presId="urn:microsoft.com/office/officeart/2005/8/layout/hierarchy1"/>
    <dgm:cxn modelId="{97DF9155-ED64-434D-9230-6B84CE9F2F00}" type="presParOf" srcId="{B5C009DB-6DCB-2C46-9F03-F0574011AF9E}" destId="{C34C9AAE-EEFB-9C4F-97E7-4305AB093A90}" srcOrd="0" destOrd="0" presId="urn:microsoft.com/office/officeart/2005/8/layout/hierarchy1"/>
    <dgm:cxn modelId="{B7B14B42-12EA-5D43-80B7-6EDB22B5999F}" type="presParOf" srcId="{B5C009DB-6DCB-2C46-9F03-F0574011AF9E}" destId="{1DA3969A-2267-2944-ABF2-BD4026D3F837}" srcOrd="1" destOrd="0" presId="urn:microsoft.com/office/officeart/2005/8/layout/hierarchy1"/>
    <dgm:cxn modelId="{B810401E-3B9B-844F-A02C-09C3A0BBFDFC}" type="presParOf" srcId="{8FE76B80-FBC9-2E45-86BB-8A32968D5A1D}" destId="{44C2688D-B888-154F-B801-086779864813}" srcOrd="1" destOrd="0" presId="urn:microsoft.com/office/officeart/2005/8/layout/hierarchy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B6DD778-DB9F-445B-A9F2-8DD63CF8A85F}"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417CD8A3-9257-45DC-9189-A325425B144D}">
      <dgm:prSet/>
      <dgm:spPr/>
      <dgm:t>
        <a:bodyPr/>
        <a:lstStyle/>
        <a:p>
          <a:r>
            <a:rPr lang="el-GR" dirty="0"/>
            <a:t>Πίστευαν ότι η αρρώστια οφειλόταν σε υπερφυσικά αίτια (καλά και κακά πνεύματα).</a:t>
          </a:r>
          <a:endParaRPr lang="en-US" dirty="0"/>
        </a:p>
      </dgm:t>
    </dgm:pt>
    <dgm:pt modelId="{2A12CADF-BB30-40F7-B1D4-D7AAF41782D2}" type="parTrans" cxnId="{99A844BA-E307-4FE4-B42F-9D8B7ED438FD}">
      <dgm:prSet/>
      <dgm:spPr/>
      <dgm:t>
        <a:bodyPr/>
        <a:lstStyle/>
        <a:p>
          <a:endParaRPr lang="en-US"/>
        </a:p>
      </dgm:t>
    </dgm:pt>
    <dgm:pt modelId="{698BA98A-80C0-4613-8DBF-722DCFFED575}" type="sibTrans" cxnId="{99A844BA-E307-4FE4-B42F-9D8B7ED438FD}">
      <dgm:prSet/>
      <dgm:spPr/>
      <dgm:t>
        <a:bodyPr/>
        <a:lstStyle/>
        <a:p>
          <a:endParaRPr lang="en-US"/>
        </a:p>
      </dgm:t>
    </dgm:pt>
    <dgm:pt modelId="{BFA7FB6E-7979-45D2-B87F-0FD71401210E}">
      <dgm:prSet/>
      <dgm:spPr/>
      <dgm:t>
        <a:bodyPr/>
        <a:lstStyle/>
        <a:p>
          <a:r>
            <a:rPr lang="el-GR" dirty="0"/>
            <a:t>Ο γιατρός ήταν </a:t>
          </a:r>
          <a:r>
            <a:rPr lang="el-GR" b="1" dirty="0"/>
            <a:t>ο μάγος</a:t>
          </a:r>
          <a:r>
            <a:rPr lang="el-GR" dirty="0"/>
            <a:t>, ενώ ρόλο νοσηλεύτριας/φροντιστή είχε συνήθως η μητέρα. </a:t>
          </a:r>
          <a:endParaRPr lang="en-US" dirty="0"/>
        </a:p>
      </dgm:t>
    </dgm:pt>
    <dgm:pt modelId="{672ABE28-53DC-4E80-8873-FDA4E62624B5}" type="parTrans" cxnId="{17CA6047-AA0E-47CE-8EC3-EBB5D72C01C1}">
      <dgm:prSet/>
      <dgm:spPr/>
      <dgm:t>
        <a:bodyPr/>
        <a:lstStyle/>
        <a:p>
          <a:endParaRPr lang="en-US"/>
        </a:p>
      </dgm:t>
    </dgm:pt>
    <dgm:pt modelId="{5ED028CD-26C9-4F90-A20E-2BAE3987CB93}" type="sibTrans" cxnId="{17CA6047-AA0E-47CE-8EC3-EBB5D72C01C1}">
      <dgm:prSet/>
      <dgm:spPr/>
      <dgm:t>
        <a:bodyPr/>
        <a:lstStyle/>
        <a:p>
          <a:endParaRPr lang="en-US"/>
        </a:p>
      </dgm:t>
    </dgm:pt>
    <dgm:pt modelId="{8A4A4518-1B73-4AB9-B09C-65D0D7B5A541}">
      <dgm:prSet/>
      <dgm:spPr/>
      <dgm:t>
        <a:bodyPr/>
        <a:lstStyle/>
        <a:p>
          <a:r>
            <a:rPr lang="el-GR" dirty="0"/>
            <a:t>Θεραπεία με ύμνους, θυσίες, μαγικά και βότανα</a:t>
          </a:r>
          <a:r>
            <a:rPr lang="en-US" dirty="0"/>
            <a:t>.</a:t>
          </a:r>
        </a:p>
      </dgm:t>
    </dgm:pt>
    <dgm:pt modelId="{4F73F164-48C9-43FE-B675-B84CB9FFF304}" type="parTrans" cxnId="{66E12E7C-8220-49DB-8C4F-CFC4C76C361F}">
      <dgm:prSet/>
      <dgm:spPr/>
      <dgm:t>
        <a:bodyPr/>
        <a:lstStyle/>
        <a:p>
          <a:endParaRPr lang="en-US"/>
        </a:p>
      </dgm:t>
    </dgm:pt>
    <dgm:pt modelId="{6B14E3C9-C204-4EC5-BE62-C020C985CE97}" type="sibTrans" cxnId="{66E12E7C-8220-49DB-8C4F-CFC4C76C361F}">
      <dgm:prSet/>
      <dgm:spPr/>
      <dgm:t>
        <a:bodyPr/>
        <a:lstStyle/>
        <a:p>
          <a:endParaRPr lang="en-US"/>
        </a:p>
      </dgm:t>
    </dgm:pt>
    <dgm:pt modelId="{EA75110B-4D1A-4516-A9A1-68302F62FBE1}">
      <dgm:prSet/>
      <dgm:spPr/>
      <dgm:t>
        <a:bodyPr/>
        <a:lstStyle/>
        <a:p>
          <a:r>
            <a:rPr lang="en-US" dirty="0"/>
            <a:t>Χρησιμοποιούσ</a:t>
          </a:r>
          <a:r>
            <a:rPr lang="el-GR" dirty="0"/>
            <a:t>αν</a:t>
          </a:r>
          <a:r>
            <a:rPr lang="en-US" dirty="0"/>
            <a:t> βότανα για να καταπραΰνει το</a:t>
          </a:r>
          <a:r>
            <a:rPr lang="el-GR" dirty="0"/>
            <a:t>ν</a:t>
          </a:r>
          <a:r>
            <a:rPr lang="en-US" dirty="0"/>
            <a:t> πόνο, έριχνε τον πυρετό με το δροσερό νερό των ποταμών, περιποιόταν τις πληγές, σταματούσε τις αιμορραγίες, έκανε μικροεπεμβάσεις στον εαυτό του</a:t>
          </a:r>
          <a:r>
            <a:rPr lang="el-GR" dirty="0"/>
            <a:t> και στους άλλους</a:t>
          </a:r>
          <a:r>
            <a:rPr lang="en-US" dirty="0"/>
            <a:t>. </a:t>
          </a:r>
        </a:p>
      </dgm:t>
    </dgm:pt>
    <dgm:pt modelId="{FE59BBD5-835B-40CC-AD4A-0152C7CDEEFF}" type="parTrans" cxnId="{5D72DE97-CEC4-4FB7-AA08-7522D9308BB8}">
      <dgm:prSet/>
      <dgm:spPr/>
      <dgm:t>
        <a:bodyPr/>
        <a:lstStyle/>
        <a:p>
          <a:endParaRPr lang="en-US"/>
        </a:p>
      </dgm:t>
    </dgm:pt>
    <dgm:pt modelId="{FAD4C6E0-9555-494A-81B8-44F1ABFA06B0}" type="sibTrans" cxnId="{5D72DE97-CEC4-4FB7-AA08-7522D9308BB8}">
      <dgm:prSet/>
      <dgm:spPr/>
      <dgm:t>
        <a:bodyPr/>
        <a:lstStyle/>
        <a:p>
          <a:endParaRPr lang="en-US"/>
        </a:p>
      </dgm:t>
    </dgm:pt>
    <dgm:pt modelId="{BFBB0F79-C635-4841-A28B-F0E367DBBFAF}">
      <dgm:prSet/>
      <dgm:spPr/>
      <dgm:t>
        <a:bodyPr/>
        <a:lstStyle/>
        <a:p>
          <a:r>
            <a:rPr lang="en-US" dirty="0"/>
            <a:t>Οι ίδιοι πολεμιστές περιθάλπονταν μεταξύ τους στην αντιμετώπιση τραυμάτων και στην αφαίρεση αιχμηρών αντικειμένων</a:t>
          </a:r>
        </a:p>
      </dgm:t>
    </dgm:pt>
    <dgm:pt modelId="{C3D55830-B02D-41D6-8172-F250F28ECA2B}" type="parTrans" cxnId="{AD27B6BF-3B4F-4571-A65D-6B93679A6E5C}">
      <dgm:prSet/>
      <dgm:spPr/>
      <dgm:t>
        <a:bodyPr/>
        <a:lstStyle/>
        <a:p>
          <a:endParaRPr lang="en-US"/>
        </a:p>
      </dgm:t>
    </dgm:pt>
    <dgm:pt modelId="{BF132C12-1A1B-4C42-8E8C-22ED0D21203E}" type="sibTrans" cxnId="{AD27B6BF-3B4F-4571-A65D-6B93679A6E5C}">
      <dgm:prSet/>
      <dgm:spPr/>
      <dgm:t>
        <a:bodyPr/>
        <a:lstStyle/>
        <a:p>
          <a:endParaRPr lang="en-US"/>
        </a:p>
      </dgm:t>
    </dgm:pt>
    <dgm:pt modelId="{D3D66A56-16FC-A745-B3C1-E4534C94A0D1}" type="pres">
      <dgm:prSet presAssocID="{EB6DD778-DB9F-445B-A9F2-8DD63CF8A85F}" presName="vert0" presStyleCnt="0">
        <dgm:presLayoutVars>
          <dgm:dir/>
          <dgm:animOne val="branch"/>
          <dgm:animLvl val="lvl"/>
        </dgm:presLayoutVars>
      </dgm:prSet>
      <dgm:spPr/>
    </dgm:pt>
    <dgm:pt modelId="{7EAB4F66-3DC7-EC49-A198-3A3DFE13679E}" type="pres">
      <dgm:prSet presAssocID="{417CD8A3-9257-45DC-9189-A325425B144D}" presName="thickLine" presStyleLbl="alignNode1" presStyleIdx="0" presStyleCnt="5"/>
      <dgm:spPr/>
    </dgm:pt>
    <dgm:pt modelId="{230EBC0E-B3C0-4A4B-9182-4196530DA2D4}" type="pres">
      <dgm:prSet presAssocID="{417CD8A3-9257-45DC-9189-A325425B144D}" presName="horz1" presStyleCnt="0"/>
      <dgm:spPr/>
    </dgm:pt>
    <dgm:pt modelId="{D26C00F5-4F20-C248-BDAB-40B849A68934}" type="pres">
      <dgm:prSet presAssocID="{417CD8A3-9257-45DC-9189-A325425B144D}" presName="tx1" presStyleLbl="revTx" presStyleIdx="0" presStyleCnt="5"/>
      <dgm:spPr/>
    </dgm:pt>
    <dgm:pt modelId="{FE23A527-D25B-B84C-8760-FB5C19593410}" type="pres">
      <dgm:prSet presAssocID="{417CD8A3-9257-45DC-9189-A325425B144D}" presName="vert1" presStyleCnt="0"/>
      <dgm:spPr/>
    </dgm:pt>
    <dgm:pt modelId="{51CF0FDE-8232-4D44-9BC9-33CB9AFC96DA}" type="pres">
      <dgm:prSet presAssocID="{BFA7FB6E-7979-45D2-B87F-0FD71401210E}" presName="thickLine" presStyleLbl="alignNode1" presStyleIdx="1" presStyleCnt="5"/>
      <dgm:spPr/>
    </dgm:pt>
    <dgm:pt modelId="{AAD935AD-636F-5644-9784-6A876B227985}" type="pres">
      <dgm:prSet presAssocID="{BFA7FB6E-7979-45D2-B87F-0FD71401210E}" presName="horz1" presStyleCnt="0"/>
      <dgm:spPr/>
    </dgm:pt>
    <dgm:pt modelId="{A82CD1C7-07D0-1147-801F-43DBBBFACAFA}" type="pres">
      <dgm:prSet presAssocID="{BFA7FB6E-7979-45D2-B87F-0FD71401210E}" presName="tx1" presStyleLbl="revTx" presStyleIdx="1" presStyleCnt="5"/>
      <dgm:spPr/>
    </dgm:pt>
    <dgm:pt modelId="{1D7ED820-B430-DF45-A1B4-D9D7C2820EC7}" type="pres">
      <dgm:prSet presAssocID="{BFA7FB6E-7979-45D2-B87F-0FD71401210E}" presName="vert1" presStyleCnt="0"/>
      <dgm:spPr/>
    </dgm:pt>
    <dgm:pt modelId="{F12DAAFA-1197-1C4B-8995-70EF2527929B}" type="pres">
      <dgm:prSet presAssocID="{8A4A4518-1B73-4AB9-B09C-65D0D7B5A541}" presName="thickLine" presStyleLbl="alignNode1" presStyleIdx="2" presStyleCnt="5"/>
      <dgm:spPr/>
    </dgm:pt>
    <dgm:pt modelId="{C240804A-4CE3-B142-BDCD-015F65544DC4}" type="pres">
      <dgm:prSet presAssocID="{8A4A4518-1B73-4AB9-B09C-65D0D7B5A541}" presName="horz1" presStyleCnt="0"/>
      <dgm:spPr/>
    </dgm:pt>
    <dgm:pt modelId="{254D5F13-635A-7C47-99C1-76B7E8D60698}" type="pres">
      <dgm:prSet presAssocID="{8A4A4518-1B73-4AB9-B09C-65D0D7B5A541}" presName="tx1" presStyleLbl="revTx" presStyleIdx="2" presStyleCnt="5"/>
      <dgm:spPr/>
    </dgm:pt>
    <dgm:pt modelId="{A4303211-8FAB-5245-9654-07B1C8C780C3}" type="pres">
      <dgm:prSet presAssocID="{8A4A4518-1B73-4AB9-B09C-65D0D7B5A541}" presName="vert1" presStyleCnt="0"/>
      <dgm:spPr/>
    </dgm:pt>
    <dgm:pt modelId="{1E444052-B721-6A4D-8E63-F03A989887CE}" type="pres">
      <dgm:prSet presAssocID="{EA75110B-4D1A-4516-A9A1-68302F62FBE1}" presName="thickLine" presStyleLbl="alignNode1" presStyleIdx="3" presStyleCnt="5"/>
      <dgm:spPr/>
    </dgm:pt>
    <dgm:pt modelId="{A6DFB1E0-CFC4-D441-B0F5-9DF00DCDE4A3}" type="pres">
      <dgm:prSet presAssocID="{EA75110B-4D1A-4516-A9A1-68302F62FBE1}" presName="horz1" presStyleCnt="0"/>
      <dgm:spPr/>
    </dgm:pt>
    <dgm:pt modelId="{F6C0ABA5-875F-AB42-AFB5-74F8021F36E6}" type="pres">
      <dgm:prSet presAssocID="{EA75110B-4D1A-4516-A9A1-68302F62FBE1}" presName="tx1" presStyleLbl="revTx" presStyleIdx="3" presStyleCnt="5"/>
      <dgm:spPr/>
    </dgm:pt>
    <dgm:pt modelId="{85F62A1B-E144-C34C-B2D6-8B0E1C7E58B5}" type="pres">
      <dgm:prSet presAssocID="{EA75110B-4D1A-4516-A9A1-68302F62FBE1}" presName="vert1" presStyleCnt="0"/>
      <dgm:spPr/>
    </dgm:pt>
    <dgm:pt modelId="{9386DE69-A71D-1E48-BD68-1CFCF41B9836}" type="pres">
      <dgm:prSet presAssocID="{BFBB0F79-C635-4841-A28B-F0E367DBBFAF}" presName="thickLine" presStyleLbl="alignNode1" presStyleIdx="4" presStyleCnt="5"/>
      <dgm:spPr/>
    </dgm:pt>
    <dgm:pt modelId="{C0B13AE9-912C-C743-A394-5273C850D0CB}" type="pres">
      <dgm:prSet presAssocID="{BFBB0F79-C635-4841-A28B-F0E367DBBFAF}" presName="horz1" presStyleCnt="0"/>
      <dgm:spPr/>
    </dgm:pt>
    <dgm:pt modelId="{41212F09-8770-8149-9084-1C816EA61EC1}" type="pres">
      <dgm:prSet presAssocID="{BFBB0F79-C635-4841-A28B-F0E367DBBFAF}" presName="tx1" presStyleLbl="revTx" presStyleIdx="4" presStyleCnt="5"/>
      <dgm:spPr/>
    </dgm:pt>
    <dgm:pt modelId="{4275BDB2-BC8F-664B-B65C-BA59AE45B8F0}" type="pres">
      <dgm:prSet presAssocID="{BFBB0F79-C635-4841-A28B-F0E367DBBFAF}" presName="vert1" presStyleCnt="0"/>
      <dgm:spPr/>
    </dgm:pt>
  </dgm:ptLst>
  <dgm:cxnLst>
    <dgm:cxn modelId="{903DD605-9FB8-5B44-AB67-D52C36E94ECE}" type="presOf" srcId="{EB6DD778-DB9F-445B-A9F2-8DD63CF8A85F}" destId="{D3D66A56-16FC-A745-B3C1-E4534C94A0D1}" srcOrd="0" destOrd="0" presId="urn:microsoft.com/office/officeart/2008/layout/LinedList"/>
    <dgm:cxn modelId="{C7466918-288E-3F47-B9C7-3BF4F8FB8892}" type="presOf" srcId="{8A4A4518-1B73-4AB9-B09C-65D0D7B5A541}" destId="{254D5F13-635A-7C47-99C1-76B7E8D60698}" srcOrd="0" destOrd="0" presId="urn:microsoft.com/office/officeart/2008/layout/LinedList"/>
    <dgm:cxn modelId="{CC688E19-22BB-A243-9716-8E6A24CB0747}" type="presOf" srcId="{417CD8A3-9257-45DC-9189-A325425B144D}" destId="{D26C00F5-4F20-C248-BDAB-40B849A68934}" srcOrd="0" destOrd="0" presId="urn:microsoft.com/office/officeart/2008/layout/LinedList"/>
    <dgm:cxn modelId="{17CA6047-AA0E-47CE-8EC3-EBB5D72C01C1}" srcId="{EB6DD778-DB9F-445B-A9F2-8DD63CF8A85F}" destId="{BFA7FB6E-7979-45D2-B87F-0FD71401210E}" srcOrd="1" destOrd="0" parTransId="{672ABE28-53DC-4E80-8873-FDA4E62624B5}" sibTransId="{5ED028CD-26C9-4F90-A20E-2BAE3987CB93}"/>
    <dgm:cxn modelId="{8A341A65-BA24-E740-9E73-52ECEE41EBEC}" type="presOf" srcId="{BFBB0F79-C635-4841-A28B-F0E367DBBFAF}" destId="{41212F09-8770-8149-9084-1C816EA61EC1}" srcOrd="0" destOrd="0" presId="urn:microsoft.com/office/officeart/2008/layout/LinedList"/>
    <dgm:cxn modelId="{66E12E7C-8220-49DB-8C4F-CFC4C76C361F}" srcId="{EB6DD778-DB9F-445B-A9F2-8DD63CF8A85F}" destId="{8A4A4518-1B73-4AB9-B09C-65D0D7B5A541}" srcOrd="2" destOrd="0" parTransId="{4F73F164-48C9-43FE-B675-B84CB9FFF304}" sibTransId="{6B14E3C9-C204-4EC5-BE62-C020C985CE97}"/>
    <dgm:cxn modelId="{36CC1C84-AC10-AF4D-9F5D-0B47A37CEB2B}" type="presOf" srcId="{BFA7FB6E-7979-45D2-B87F-0FD71401210E}" destId="{A82CD1C7-07D0-1147-801F-43DBBBFACAFA}" srcOrd="0" destOrd="0" presId="urn:microsoft.com/office/officeart/2008/layout/LinedList"/>
    <dgm:cxn modelId="{5D72DE97-CEC4-4FB7-AA08-7522D9308BB8}" srcId="{EB6DD778-DB9F-445B-A9F2-8DD63CF8A85F}" destId="{EA75110B-4D1A-4516-A9A1-68302F62FBE1}" srcOrd="3" destOrd="0" parTransId="{FE59BBD5-835B-40CC-AD4A-0152C7CDEEFF}" sibTransId="{FAD4C6E0-9555-494A-81B8-44F1ABFA06B0}"/>
    <dgm:cxn modelId="{99A844BA-E307-4FE4-B42F-9D8B7ED438FD}" srcId="{EB6DD778-DB9F-445B-A9F2-8DD63CF8A85F}" destId="{417CD8A3-9257-45DC-9189-A325425B144D}" srcOrd="0" destOrd="0" parTransId="{2A12CADF-BB30-40F7-B1D4-D7AAF41782D2}" sibTransId="{698BA98A-80C0-4613-8DBF-722DCFFED575}"/>
    <dgm:cxn modelId="{AD27B6BF-3B4F-4571-A65D-6B93679A6E5C}" srcId="{EB6DD778-DB9F-445B-A9F2-8DD63CF8A85F}" destId="{BFBB0F79-C635-4841-A28B-F0E367DBBFAF}" srcOrd="4" destOrd="0" parTransId="{C3D55830-B02D-41D6-8172-F250F28ECA2B}" sibTransId="{BF132C12-1A1B-4C42-8E8C-22ED0D21203E}"/>
    <dgm:cxn modelId="{578631D4-31BD-AD46-9B7A-1C1F05368456}" type="presOf" srcId="{EA75110B-4D1A-4516-A9A1-68302F62FBE1}" destId="{F6C0ABA5-875F-AB42-AFB5-74F8021F36E6}" srcOrd="0" destOrd="0" presId="urn:microsoft.com/office/officeart/2008/layout/LinedList"/>
    <dgm:cxn modelId="{2DAB21F7-B02E-C74B-B9B6-EDA067C79B8D}" type="presParOf" srcId="{D3D66A56-16FC-A745-B3C1-E4534C94A0D1}" destId="{7EAB4F66-3DC7-EC49-A198-3A3DFE13679E}" srcOrd="0" destOrd="0" presId="urn:microsoft.com/office/officeart/2008/layout/LinedList"/>
    <dgm:cxn modelId="{729AE6B2-3A32-C443-BCBE-96F82861D478}" type="presParOf" srcId="{D3D66A56-16FC-A745-B3C1-E4534C94A0D1}" destId="{230EBC0E-B3C0-4A4B-9182-4196530DA2D4}" srcOrd="1" destOrd="0" presId="urn:microsoft.com/office/officeart/2008/layout/LinedList"/>
    <dgm:cxn modelId="{2153603B-00C8-9F40-A7EC-463A6A27F7F0}" type="presParOf" srcId="{230EBC0E-B3C0-4A4B-9182-4196530DA2D4}" destId="{D26C00F5-4F20-C248-BDAB-40B849A68934}" srcOrd="0" destOrd="0" presId="urn:microsoft.com/office/officeart/2008/layout/LinedList"/>
    <dgm:cxn modelId="{E507E3B8-8951-364A-9498-63B0DD41EB17}" type="presParOf" srcId="{230EBC0E-B3C0-4A4B-9182-4196530DA2D4}" destId="{FE23A527-D25B-B84C-8760-FB5C19593410}" srcOrd="1" destOrd="0" presId="urn:microsoft.com/office/officeart/2008/layout/LinedList"/>
    <dgm:cxn modelId="{03303A1A-9EDD-B744-8F1D-DC07A9D836B0}" type="presParOf" srcId="{D3D66A56-16FC-A745-B3C1-E4534C94A0D1}" destId="{51CF0FDE-8232-4D44-9BC9-33CB9AFC96DA}" srcOrd="2" destOrd="0" presId="urn:microsoft.com/office/officeart/2008/layout/LinedList"/>
    <dgm:cxn modelId="{E0F0B581-6C47-1943-8383-B07D18B65D65}" type="presParOf" srcId="{D3D66A56-16FC-A745-B3C1-E4534C94A0D1}" destId="{AAD935AD-636F-5644-9784-6A876B227985}" srcOrd="3" destOrd="0" presId="urn:microsoft.com/office/officeart/2008/layout/LinedList"/>
    <dgm:cxn modelId="{940403D4-8A31-AA41-B557-CBEE7EAE94E7}" type="presParOf" srcId="{AAD935AD-636F-5644-9784-6A876B227985}" destId="{A82CD1C7-07D0-1147-801F-43DBBBFACAFA}" srcOrd="0" destOrd="0" presId="urn:microsoft.com/office/officeart/2008/layout/LinedList"/>
    <dgm:cxn modelId="{C045E36E-6B3C-6D4D-9E5E-44DD2DA5B7A1}" type="presParOf" srcId="{AAD935AD-636F-5644-9784-6A876B227985}" destId="{1D7ED820-B430-DF45-A1B4-D9D7C2820EC7}" srcOrd="1" destOrd="0" presId="urn:microsoft.com/office/officeart/2008/layout/LinedList"/>
    <dgm:cxn modelId="{5232EFAE-8E3B-AB47-AAC9-4BADB687DD59}" type="presParOf" srcId="{D3D66A56-16FC-A745-B3C1-E4534C94A0D1}" destId="{F12DAAFA-1197-1C4B-8995-70EF2527929B}" srcOrd="4" destOrd="0" presId="urn:microsoft.com/office/officeart/2008/layout/LinedList"/>
    <dgm:cxn modelId="{343247E4-505F-BA43-BD44-8E25EDAEF91E}" type="presParOf" srcId="{D3D66A56-16FC-A745-B3C1-E4534C94A0D1}" destId="{C240804A-4CE3-B142-BDCD-015F65544DC4}" srcOrd="5" destOrd="0" presId="urn:microsoft.com/office/officeart/2008/layout/LinedList"/>
    <dgm:cxn modelId="{210D1F53-A9A0-7242-85A9-DAF375C5FD85}" type="presParOf" srcId="{C240804A-4CE3-B142-BDCD-015F65544DC4}" destId="{254D5F13-635A-7C47-99C1-76B7E8D60698}" srcOrd="0" destOrd="0" presId="urn:microsoft.com/office/officeart/2008/layout/LinedList"/>
    <dgm:cxn modelId="{D370E53D-6FFB-044D-9C61-66C5227CB6E2}" type="presParOf" srcId="{C240804A-4CE3-B142-BDCD-015F65544DC4}" destId="{A4303211-8FAB-5245-9654-07B1C8C780C3}" srcOrd="1" destOrd="0" presId="urn:microsoft.com/office/officeart/2008/layout/LinedList"/>
    <dgm:cxn modelId="{29A89D93-3689-E24B-9306-02DEA2E6395B}" type="presParOf" srcId="{D3D66A56-16FC-A745-B3C1-E4534C94A0D1}" destId="{1E444052-B721-6A4D-8E63-F03A989887CE}" srcOrd="6" destOrd="0" presId="urn:microsoft.com/office/officeart/2008/layout/LinedList"/>
    <dgm:cxn modelId="{23991404-D221-1844-9EA2-884E6FC33911}" type="presParOf" srcId="{D3D66A56-16FC-A745-B3C1-E4534C94A0D1}" destId="{A6DFB1E0-CFC4-D441-B0F5-9DF00DCDE4A3}" srcOrd="7" destOrd="0" presId="urn:microsoft.com/office/officeart/2008/layout/LinedList"/>
    <dgm:cxn modelId="{62CDAF73-B685-C447-88C3-3FE15893C731}" type="presParOf" srcId="{A6DFB1E0-CFC4-D441-B0F5-9DF00DCDE4A3}" destId="{F6C0ABA5-875F-AB42-AFB5-74F8021F36E6}" srcOrd="0" destOrd="0" presId="urn:microsoft.com/office/officeart/2008/layout/LinedList"/>
    <dgm:cxn modelId="{7F5E4B1B-573E-5546-AFCD-67F0913D09C6}" type="presParOf" srcId="{A6DFB1E0-CFC4-D441-B0F5-9DF00DCDE4A3}" destId="{85F62A1B-E144-C34C-B2D6-8B0E1C7E58B5}" srcOrd="1" destOrd="0" presId="urn:microsoft.com/office/officeart/2008/layout/LinedList"/>
    <dgm:cxn modelId="{956EFE15-3736-B940-A929-1FADE7AA6A53}" type="presParOf" srcId="{D3D66A56-16FC-A745-B3C1-E4534C94A0D1}" destId="{9386DE69-A71D-1E48-BD68-1CFCF41B9836}" srcOrd="8" destOrd="0" presId="urn:microsoft.com/office/officeart/2008/layout/LinedList"/>
    <dgm:cxn modelId="{67483707-1291-F842-A6C9-9F8D4A7D5A25}" type="presParOf" srcId="{D3D66A56-16FC-A745-B3C1-E4534C94A0D1}" destId="{C0B13AE9-912C-C743-A394-5273C850D0CB}" srcOrd="9" destOrd="0" presId="urn:microsoft.com/office/officeart/2008/layout/LinedList"/>
    <dgm:cxn modelId="{1DF59BC8-BCA4-EF48-83BB-2C637A35E41A}" type="presParOf" srcId="{C0B13AE9-912C-C743-A394-5273C850D0CB}" destId="{41212F09-8770-8149-9084-1C816EA61EC1}" srcOrd="0" destOrd="0" presId="urn:microsoft.com/office/officeart/2008/layout/LinedList"/>
    <dgm:cxn modelId="{72743058-7343-6640-8A24-F8F1104023B9}" type="presParOf" srcId="{C0B13AE9-912C-C743-A394-5273C850D0CB}" destId="{4275BDB2-BC8F-664B-B65C-BA59AE45B8F0}" srcOrd="1" destOrd="0" presId="urn:microsoft.com/office/officeart/2008/layout/LinedList"/>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1AD312D-B937-4B7B-B9C4-3B982858D4A9}"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1C34E806-1681-4D63-B5D9-B87672C3E00C}">
      <dgm:prSet/>
      <dgm:spPr/>
      <dgm:t>
        <a:bodyPr/>
        <a:lstStyle/>
        <a:p>
          <a:r>
            <a:rPr lang="el-GR" dirty="0"/>
            <a:t>Ασκληπιεία: Ναοί- Θεραπευτήρια (λειτουργούσαν έως και τον 5</a:t>
          </a:r>
          <a:r>
            <a:rPr lang="el-GR" baseline="30000" dirty="0"/>
            <a:t>ο</a:t>
          </a:r>
          <a:r>
            <a:rPr lang="el-GR" dirty="0"/>
            <a:t> αι. μ.Χ.</a:t>
          </a:r>
          <a:endParaRPr lang="en-US" dirty="0"/>
        </a:p>
      </dgm:t>
    </dgm:pt>
    <dgm:pt modelId="{B64F48C6-B7CF-42A7-8381-A5959EA79603}" type="parTrans" cxnId="{C601E346-1745-4F54-9FC6-A677574CC08F}">
      <dgm:prSet/>
      <dgm:spPr/>
      <dgm:t>
        <a:bodyPr/>
        <a:lstStyle/>
        <a:p>
          <a:endParaRPr lang="en-US"/>
        </a:p>
      </dgm:t>
    </dgm:pt>
    <dgm:pt modelId="{095562F0-CCC5-486C-892E-B5969A0B5BAA}" type="sibTrans" cxnId="{C601E346-1745-4F54-9FC6-A677574CC08F}">
      <dgm:prSet/>
      <dgm:spPr/>
      <dgm:t>
        <a:bodyPr/>
        <a:lstStyle/>
        <a:p>
          <a:endParaRPr lang="en-US"/>
        </a:p>
      </dgm:t>
    </dgm:pt>
    <dgm:pt modelId="{0D6A47CD-0A99-4933-A435-FCF941613E61}">
      <dgm:prSet/>
      <dgm:spPr/>
      <dgm:t>
        <a:bodyPr/>
        <a:lstStyle/>
        <a:p>
          <a:r>
            <a:rPr lang="el-GR" dirty="0"/>
            <a:t>Θεραπεία: συνδυασμός πρακτικών και πνευματικών τεχνικών </a:t>
          </a:r>
          <a:endParaRPr lang="en-US" dirty="0"/>
        </a:p>
      </dgm:t>
    </dgm:pt>
    <dgm:pt modelId="{61C45BE7-0BCD-43FA-A4CA-B6E416A924EE}" type="parTrans" cxnId="{07166798-D783-46F8-B649-77BF5CD6AA3E}">
      <dgm:prSet/>
      <dgm:spPr/>
      <dgm:t>
        <a:bodyPr/>
        <a:lstStyle/>
        <a:p>
          <a:endParaRPr lang="en-US"/>
        </a:p>
      </dgm:t>
    </dgm:pt>
    <dgm:pt modelId="{916E2EB8-CDD4-4499-BDF7-B6485779F2C2}" type="sibTrans" cxnId="{07166798-D783-46F8-B649-77BF5CD6AA3E}">
      <dgm:prSet/>
      <dgm:spPr/>
      <dgm:t>
        <a:bodyPr/>
        <a:lstStyle/>
        <a:p>
          <a:endParaRPr lang="en-US"/>
        </a:p>
      </dgm:t>
    </dgm:pt>
    <dgm:pt modelId="{1AF21CA8-A053-4017-B996-532E6BD7ADE0}">
      <dgm:prSet/>
      <dgm:spPr/>
      <dgm:t>
        <a:bodyPr/>
        <a:lstStyle/>
        <a:p>
          <a:r>
            <a:rPr lang="el-GR" dirty="0"/>
            <a:t>Άβατο: κυρίως ναός – για να γίνει δεκτός ο άρρωστος έπρεπε να εξαγνιστεί</a:t>
          </a:r>
          <a:endParaRPr lang="en-US" dirty="0"/>
        </a:p>
      </dgm:t>
    </dgm:pt>
    <dgm:pt modelId="{A3F36BC4-AB2C-48B7-B852-FED1C7F13370}" type="parTrans" cxnId="{7984B70D-88C3-4BC2-A9E8-84A2D10FE231}">
      <dgm:prSet/>
      <dgm:spPr/>
      <dgm:t>
        <a:bodyPr/>
        <a:lstStyle/>
        <a:p>
          <a:endParaRPr lang="en-US"/>
        </a:p>
      </dgm:t>
    </dgm:pt>
    <dgm:pt modelId="{4BC1DBEC-69DF-47A0-B250-95E6A82B57CB}" type="sibTrans" cxnId="{7984B70D-88C3-4BC2-A9E8-84A2D10FE231}">
      <dgm:prSet/>
      <dgm:spPr/>
      <dgm:t>
        <a:bodyPr/>
        <a:lstStyle/>
        <a:p>
          <a:endParaRPr lang="en-US"/>
        </a:p>
      </dgm:t>
    </dgm:pt>
    <dgm:pt modelId="{F646B072-8426-4A21-A577-0234841F0458}">
      <dgm:prSet/>
      <dgm:spPr/>
      <dgm:t>
        <a:bodyPr/>
        <a:lstStyle/>
        <a:p>
          <a:r>
            <a:rPr lang="el-GR" dirty="0"/>
            <a:t>Κυριώτερη θεραπεία: ενύπνωση (η αιτία της ασθένεις εμφανιζόταν στα όνειρα)</a:t>
          </a:r>
          <a:endParaRPr lang="en-US" dirty="0"/>
        </a:p>
      </dgm:t>
    </dgm:pt>
    <dgm:pt modelId="{B8E7E4FB-91F7-4DC2-B2E4-60452CC7D228}" type="parTrans" cxnId="{123B4621-7599-47EC-8240-E709414B3D93}">
      <dgm:prSet/>
      <dgm:spPr/>
      <dgm:t>
        <a:bodyPr/>
        <a:lstStyle/>
        <a:p>
          <a:endParaRPr lang="en-US"/>
        </a:p>
      </dgm:t>
    </dgm:pt>
    <dgm:pt modelId="{15C76D5C-839E-431D-9129-E0D9BF168260}" type="sibTrans" cxnId="{123B4621-7599-47EC-8240-E709414B3D93}">
      <dgm:prSet/>
      <dgm:spPr/>
      <dgm:t>
        <a:bodyPr/>
        <a:lstStyle/>
        <a:p>
          <a:endParaRPr lang="en-US"/>
        </a:p>
      </dgm:t>
    </dgm:pt>
    <dgm:pt modelId="{48E56F95-5D58-4AC3-9138-14749B7983F1}">
      <dgm:prSet/>
      <dgm:spPr/>
      <dgm:t>
        <a:bodyPr/>
        <a:lstStyle/>
        <a:p>
          <a:r>
            <a:rPr lang="el-GR" dirty="0"/>
            <a:t>Ιπποκράτης: πατέρας ιατρικής</a:t>
          </a:r>
          <a:endParaRPr lang="en-US" dirty="0"/>
        </a:p>
      </dgm:t>
    </dgm:pt>
    <dgm:pt modelId="{E1E2E91D-17D8-443A-BDC5-26FDDFDEB2A9}" type="parTrans" cxnId="{DEC156EC-6F17-426A-9013-5F3640220906}">
      <dgm:prSet/>
      <dgm:spPr/>
      <dgm:t>
        <a:bodyPr/>
        <a:lstStyle/>
        <a:p>
          <a:endParaRPr lang="en-US"/>
        </a:p>
      </dgm:t>
    </dgm:pt>
    <dgm:pt modelId="{22CA7101-699F-4D11-9F20-757C97632542}" type="sibTrans" cxnId="{DEC156EC-6F17-426A-9013-5F3640220906}">
      <dgm:prSet/>
      <dgm:spPr/>
      <dgm:t>
        <a:bodyPr/>
        <a:lstStyle/>
        <a:p>
          <a:endParaRPr lang="en-US"/>
        </a:p>
      </dgm:t>
    </dgm:pt>
    <dgm:pt modelId="{C9720508-80BC-4FFA-8B7C-FD815DC16CBD}">
      <dgm:prSet/>
      <dgm:spPr/>
      <dgm:t>
        <a:bodyPr/>
        <a:lstStyle/>
        <a:p>
          <a:r>
            <a:rPr lang="el-GR" dirty="0"/>
            <a:t>Θέτει την ιατρική και τη Νοσηλευτική σε επιστημονικές βάσεις και απορρίπτει στοιχεία μαγικά- δεισιδαιμονίες</a:t>
          </a:r>
          <a:endParaRPr lang="en-US" dirty="0"/>
        </a:p>
      </dgm:t>
    </dgm:pt>
    <dgm:pt modelId="{951DD8CA-50F4-457F-B1E2-076D38778539}" type="parTrans" cxnId="{5894FD4D-F2F6-4A69-B38B-482635351ACC}">
      <dgm:prSet/>
      <dgm:spPr/>
      <dgm:t>
        <a:bodyPr/>
        <a:lstStyle/>
        <a:p>
          <a:endParaRPr lang="en-US"/>
        </a:p>
      </dgm:t>
    </dgm:pt>
    <dgm:pt modelId="{9307E277-A963-498F-B108-42764BF843CD}" type="sibTrans" cxnId="{5894FD4D-F2F6-4A69-B38B-482635351ACC}">
      <dgm:prSet/>
      <dgm:spPr/>
      <dgm:t>
        <a:bodyPr/>
        <a:lstStyle/>
        <a:p>
          <a:endParaRPr lang="en-US"/>
        </a:p>
      </dgm:t>
    </dgm:pt>
    <dgm:pt modelId="{6747DC85-182E-5C4B-BB7A-6B71FBC35C80}" type="pres">
      <dgm:prSet presAssocID="{11AD312D-B937-4B7B-B9C4-3B982858D4A9}" presName="vert0" presStyleCnt="0">
        <dgm:presLayoutVars>
          <dgm:dir/>
          <dgm:animOne val="branch"/>
          <dgm:animLvl val="lvl"/>
        </dgm:presLayoutVars>
      </dgm:prSet>
      <dgm:spPr/>
    </dgm:pt>
    <dgm:pt modelId="{FCF53590-B132-9D4D-8199-3C76B0A8172B}" type="pres">
      <dgm:prSet presAssocID="{1C34E806-1681-4D63-B5D9-B87672C3E00C}" presName="thickLine" presStyleLbl="alignNode1" presStyleIdx="0" presStyleCnt="6"/>
      <dgm:spPr/>
    </dgm:pt>
    <dgm:pt modelId="{4C230C4F-4979-6445-B39D-82821D337A76}" type="pres">
      <dgm:prSet presAssocID="{1C34E806-1681-4D63-B5D9-B87672C3E00C}" presName="horz1" presStyleCnt="0"/>
      <dgm:spPr/>
    </dgm:pt>
    <dgm:pt modelId="{8C2311E0-1243-C446-9B26-7457CC65D51A}" type="pres">
      <dgm:prSet presAssocID="{1C34E806-1681-4D63-B5D9-B87672C3E00C}" presName="tx1" presStyleLbl="revTx" presStyleIdx="0" presStyleCnt="6"/>
      <dgm:spPr/>
    </dgm:pt>
    <dgm:pt modelId="{1A6F167E-CAD2-124C-B86D-F9D045C1465A}" type="pres">
      <dgm:prSet presAssocID="{1C34E806-1681-4D63-B5D9-B87672C3E00C}" presName="vert1" presStyleCnt="0"/>
      <dgm:spPr/>
    </dgm:pt>
    <dgm:pt modelId="{E8F116E6-135D-8740-86A5-8B518F93AADD}" type="pres">
      <dgm:prSet presAssocID="{0D6A47CD-0A99-4933-A435-FCF941613E61}" presName="thickLine" presStyleLbl="alignNode1" presStyleIdx="1" presStyleCnt="6"/>
      <dgm:spPr/>
    </dgm:pt>
    <dgm:pt modelId="{B789E93E-E30F-1F4E-B8C2-473761A31258}" type="pres">
      <dgm:prSet presAssocID="{0D6A47CD-0A99-4933-A435-FCF941613E61}" presName="horz1" presStyleCnt="0"/>
      <dgm:spPr/>
    </dgm:pt>
    <dgm:pt modelId="{841A6CCE-BCDC-1245-A762-2E2CAFDB24EE}" type="pres">
      <dgm:prSet presAssocID="{0D6A47CD-0A99-4933-A435-FCF941613E61}" presName="tx1" presStyleLbl="revTx" presStyleIdx="1" presStyleCnt="6"/>
      <dgm:spPr/>
    </dgm:pt>
    <dgm:pt modelId="{4F79284A-432F-C741-ACE7-8242E9FCAE1A}" type="pres">
      <dgm:prSet presAssocID="{0D6A47CD-0A99-4933-A435-FCF941613E61}" presName="vert1" presStyleCnt="0"/>
      <dgm:spPr/>
    </dgm:pt>
    <dgm:pt modelId="{CEBC0DF6-42E4-9D4C-98A2-4ABAED884F19}" type="pres">
      <dgm:prSet presAssocID="{1AF21CA8-A053-4017-B996-532E6BD7ADE0}" presName="thickLine" presStyleLbl="alignNode1" presStyleIdx="2" presStyleCnt="6"/>
      <dgm:spPr/>
    </dgm:pt>
    <dgm:pt modelId="{431EC1A6-E256-7949-A21C-42FD64E0DE2D}" type="pres">
      <dgm:prSet presAssocID="{1AF21CA8-A053-4017-B996-532E6BD7ADE0}" presName="horz1" presStyleCnt="0"/>
      <dgm:spPr/>
    </dgm:pt>
    <dgm:pt modelId="{10A8020E-39B1-E646-A476-5AFB15796655}" type="pres">
      <dgm:prSet presAssocID="{1AF21CA8-A053-4017-B996-532E6BD7ADE0}" presName="tx1" presStyleLbl="revTx" presStyleIdx="2" presStyleCnt="6"/>
      <dgm:spPr/>
    </dgm:pt>
    <dgm:pt modelId="{597BF62A-6EFC-A246-B11E-76C5B11F03E9}" type="pres">
      <dgm:prSet presAssocID="{1AF21CA8-A053-4017-B996-532E6BD7ADE0}" presName="vert1" presStyleCnt="0"/>
      <dgm:spPr/>
    </dgm:pt>
    <dgm:pt modelId="{7F176332-E5F1-4B4E-85B7-C673A72D7AF7}" type="pres">
      <dgm:prSet presAssocID="{F646B072-8426-4A21-A577-0234841F0458}" presName="thickLine" presStyleLbl="alignNode1" presStyleIdx="3" presStyleCnt="6"/>
      <dgm:spPr/>
    </dgm:pt>
    <dgm:pt modelId="{602BEC5D-B7AC-734B-9B93-FD1FB374548C}" type="pres">
      <dgm:prSet presAssocID="{F646B072-8426-4A21-A577-0234841F0458}" presName="horz1" presStyleCnt="0"/>
      <dgm:spPr/>
    </dgm:pt>
    <dgm:pt modelId="{33BDFA90-6E32-3647-853F-2A2D2D33A445}" type="pres">
      <dgm:prSet presAssocID="{F646B072-8426-4A21-A577-0234841F0458}" presName="tx1" presStyleLbl="revTx" presStyleIdx="3" presStyleCnt="6"/>
      <dgm:spPr/>
    </dgm:pt>
    <dgm:pt modelId="{56699930-7D1F-B943-BAFD-A046B9BC3F57}" type="pres">
      <dgm:prSet presAssocID="{F646B072-8426-4A21-A577-0234841F0458}" presName="vert1" presStyleCnt="0"/>
      <dgm:spPr/>
    </dgm:pt>
    <dgm:pt modelId="{70E893BE-3AEE-4146-AD2F-BE83ECDFAD8F}" type="pres">
      <dgm:prSet presAssocID="{48E56F95-5D58-4AC3-9138-14749B7983F1}" presName="thickLine" presStyleLbl="alignNode1" presStyleIdx="4" presStyleCnt="6"/>
      <dgm:spPr/>
    </dgm:pt>
    <dgm:pt modelId="{A77CFD8E-6139-8C41-8618-2B976E3D27EC}" type="pres">
      <dgm:prSet presAssocID="{48E56F95-5D58-4AC3-9138-14749B7983F1}" presName="horz1" presStyleCnt="0"/>
      <dgm:spPr/>
    </dgm:pt>
    <dgm:pt modelId="{D27AB131-9D61-2345-A6ED-E57225776C69}" type="pres">
      <dgm:prSet presAssocID="{48E56F95-5D58-4AC3-9138-14749B7983F1}" presName="tx1" presStyleLbl="revTx" presStyleIdx="4" presStyleCnt="6"/>
      <dgm:spPr/>
    </dgm:pt>
    <dgm:pt modelId="{C6AD8E93-955D-0E4C-8E53-61DC15F30681}" type="pres">
      <dgm:prSet presAssocID="{48E56F95-5D58-4AC3-9138-14749B7983F1}" presName="vert1" presStyleCnt="0"/>
      <dgm:spPr/>
    </dgm:pt>
    <dgm:pt modelId="{23FEBF74-84B5-7A43-9507-F9718A3CDB0F}" type="pres">
      <dgm:prSet presAssocID="{C9720508-80BC-4FFA-8B7C-FD815DC16CBD}" presName="thickLine" presStyleLbl="alignNode1" presStyleIdx="5" presStyleCnt="6"/>
      <dgm:spPr/>
    </dgm:pt>
    <dgm:pt modelId="{9F9D6C35-14B8-1943-9D14-020AFE5FCBAA}" type="pres">
      <dgm:prSet presAssocID="{C9720508-80BC-4FFA-8B7C-FD815DC16CBD}" presName="horz1" presStyleCnt="0"/>
      <dgm:spPr/>
    </dgm:pt>
    <dgm:pt modelId="{045006ED-1771-504C-BB13-BA98167D34D6}" type="pres">
      <dgm:prSet presAssocID="{C9720508-80BC-4FFA-8B7C-FD815DC16CBD}" presName="tx1" presStyleLbl="revTx" presStyleIdx="5" presStyleCnt="6"/>
      <dgm:spPr/>
    </dgm:pt>
    <dgm:pt modelId="{94BEA607-46CD-1D46-ACD4-0152977AB5DD}" type="pres">
      <dgm:prSet presAssocID="{C9720508-80BC-4FFA-8B7C-FD815DC16CBD}" presName="vert1" presStyleCnt="0"/>
      <dgm:spPr/>
    </dgm:pt>
  </dgm:ptLst>
  <dgm:cxnLst>
    <dgm:cxn modelId="{7984B70D-88C3-4BC2-A9E8-84A2D10FE231}" srcId="{11AD312D-B937-4B7B-B9C4-3B982858D4A9}" destId="{1AF21CA8-A053-4017-B996-532E6BD7ADE0}" srcOrd="2" destOrd="0" parTransId="{A3F36BC4-AB2C-48B7-B852-FED1C7F13370}" sibTransId="{4BC1DBEC-69DF-47A0-B250-95E6A82B57CB}"/>
    <dgm:cxn modelId="{123B4621-7599-47EC-8240-E709414B3D93}" srcId="{11AD312D-B937-4B7B-B9C4-3B982858D4A9}" destId="{F646B072-8426-4A21-A577-0234841F0458}" srcOrd="3" destOrd="0" parTransId="{B8E7E4FB-91F7-4DC2-B2E4-60452CC7D228}" sibTransId="{15C76D5C-839E-431D-9129-E0D9BF168260}"/>
    <dgm:cxn modelId="{27ECEE26-3E3A-9B49-B677-A2FC65766C35}" type="presOf" srcId="{F646B072-8426-4A21-A577-0234841F0458}" destId="{33BDFA90-6E32-3647-853F-2A2D2D33A445}" srcOrd="0" destOrd="0" presId="urn:microsoft.com/office/officeart/2008/layout/LinedList"/>
    <dgm:cxn modelId="{AAFCB139-8EDD-AC44-934C-A5B450F2073E}" type="presOf" srcId="{C9720508-80BC-4FFA-8B7C-FD815DC16CBD}" destId="{045006ED-1771-504C-BB13-BA98167D34D6}" srcOrd="0" destOrd="0" presId="urn:microsoft.com/office/officeart/2008/layout/LinedList"/>
    <dgm:cxn modelId="{C601E346-1745-4F54-9FC6-A677574CC08F}" srcId="{11AD312D-B937-4B7B-B9C4-3B982858D4A9}" destId="{1C34E806-1681-4D63-B5D9-B87672C3E00C}" srcOrd="0" destOrd="0" parTransId="{B64F48C6-B7CF-42A7-8381-A5959EA79603}" sibTransId="{095562F0-CCC5-486C-892E-B5969A0B5BAA}"/>
    <dgm:cxn modelId="{5894FD4D-F2F6-4A69-B38B-482635351ACC}" srcId="{11AD312D-B937-4B7B-B9C4-3B982858D4A9}" destId="{C9720508-80BC-4FFA-8B7C-FD815DC16CBD}" srcOrd="5" destOrd="0" parTransId="{951DD8CA-50F4-457F-B1E2-076D38778539}" sibTransId="{9307E277-A963-498F-B108-42764BF843CD}"/>
    <dgm:cxn modelId="{ADBE8F93-7FE2-4646-A675-7D194468952D}" type="presOf" srcId="{11AD312D-B937-4B7B-B9C4-3B982858D4A9}" destId="{6747DC85-182E-5C4B-BB7A-6B71FBC35C80}" srcOrd="0" destOrd="0" presId="urn:microsoft.com/office/officeart/2008/layout/LinedList"/>
    <dgm:cxn modelId="{07166798-D783-46F8-B649-77BF5CD6AA3E}" srcId="{11AD312D-B937-4B7B-B9C4-3B982858D4A9}" destId="{0D6A47CD-0A99-4933-A435-FCF941613E61}" srcOrd="1" destOrd="0" parTransId="{61C45BE7-0BCD-43FA-A4CA-B6E416A924EE}" sibTransId="{916E2EB8-CDD4-4499-BDF7-B6485779F2C2}"/>
    <dgm:cxn modelId="{41ACDABC-BA31-4E43-AD9E-B57BE31FBF12}" type="presOf" srcId="{1C34E806-1681-4D63-B5D9-B87672C3E00C}" destId="{8C2311E0-1243-C446-9B26-7457CC65D51A}" srcOrd="0" destOrd="0" presId="urn:microsoft.com/office/officeart/2008/layout/LinedList"/>
    <dgm:cxn modelId="{36AB68C5-CF30-BB46-83FC-018081DF23C6}" type="presOf" srcId="{1AF21CA8-A053-4017-B996-532E6BD7ADE0}" destId="{10A8020E-39B1-E646-A476-5AFB15796655}" srcOrd="0" destOrd="0" presId="urn:microsoft.com/office/officeart/2008/layout/LinedList"/>
    <dgm:cxn modelId="{3563EEDA-0DE4-5C44-8407-0D51071D475E}" type="presOf" srcId="{48E56F95-5D58-4AC3-9138-14749B7983F1}" destId="{D27AB131-9D61-2345-A6ED-E57225776C69}" srcOrd="0" destOrd="0" presId="urn:microsoft.com/office/officeart/2008/layout/LinedList"/>
    <dgm:cxn modelId="{CE912AE4-E3A9-8540-A02D-53E1FD12E748}" type="presOf" srcId="{0D6A47CD-0A99-4933-A435-FCF941613E61}" destId="{841A6CCE-BCDC-1245-A762-2E2CAFDB24EE}" srcOrd="0" destOrd="0" presId="urn:microsoft.com/office/officeart/2008/layout/LinedList"/>
    <dgm:cxn modelId="{DEC156EC-6F17-426A-9013-5F3640220906}" srcId="{11AD312D-B937-4B7B-B9C4-3B982858D4A9}" destId="{48E56F95-5D58-4AC3-9138-14749B7983F1}" srcOrd="4" destOrd="0" parTransId="{E1E2E91D-17D8-443A-BDC5-26FDDFDEB2A9}" sibTransId="{22CA7101-699F-4D11-9F20-757C97632542}"/>
    <dgm:cxn modelId="{AB778514-659E-374A-BCD8-9DA2FB130B57}" type="presParOf" srcId="{6747DC85-182E-5C4B-BB7A-6B71FBC35C80}" destId="{FCF53590-B132-9D4D-8199-3C76B0A8172B}" srcOrd="0" destOrd="0" presId="urn:microsoft.com/office/officeart/2008/layout/LinedList"/>
    <dgm:cxn modelId="{10854641-17AC-5545-987B-0E531E2BDC2A}" type="presParOf" srcId="{6747DC85-182E-5C4B-BB7A-6B71FBC35C80}" destId="{4C230C4F-4979-6445-B39D-82821D337A76}" srcOrd="1" destOrd="0" presId="urn:microsoft.com/office/officeart/2008/layout/LinedList"/>
    <dgm:cxn modelId="{5948174A-B58A-564F-8690-628BDB463350}" type="presParOf" srcId="{4C230C4F-4979-6445-B39D-82821D337A76}" destId="{8C2311E0-1243-C446-9B26-7457CC65D51A}" srcOrd="0" destOrd="0" presId="urn:microsoft.com/office/officeart/2008/layout/LinedList"/>
    <dgm:cxn modelId="{37B2CD92-27FF-1C47-AD82-9C81942AA7E7}" type="presParOf" srcId="{4C230C4F-4979-6445-B39D-82821D337A76}" destId="{1A6F167E-CAD2-124C-B86D-F9D045C1465A}" srcOrd="1" destOrd="0" presId="urn:microsoft.com/office/officeart/2008/layout/LinedList"/>
    <dgm:cxn modelId="{C9DBA7C9-FD89-6749-A0BB-A3DEEAC18598}" type="presParOf" srcId="{6747DC85-182E-5C4B-BB7A-6B71FBC35C80}" destId="{E8F116E6-135D-8740-86A5-8B518F93AADD}" srcOrd="2" destOrd="0" presId="urn:microsoft.com/office/officeart/2008/layout/LinedList"/>
    <dgm:cxn modelId="{64A9A15C-E3EC-8943-9C5D-F75AA2CDBAAA}" type="presParOf" srcId="{6747DC85-182E-5C4B-BB7A-6B71FBC35C80}" destId="{B789E93E-E30F-1F4E-B8C2-473761A31258}" srcOrd="3" destOrd="0" presId="urn:microsoft.com/office/officeart/2008/layout/LinedList"/>
    <dgm:cxn modelId="{3C9BFB80-C2C8-D64B-A1D9-EA918975A543}" type="presParOf" srcId="{B789E93E-E30F-1F4E-B8C2-473761A31258}" destId="{841A6CCE-BCDC-1245-A762-2E2CAFDB24EE}" srcOrd="0" destOrd="0" presId="urn:microsoft.com/office/officeart/2008/layout/LinedList"/>
    <dgm:cxn modelId="{044F7487-03F0-B44D-9B53-517C3A0FA20D}" type="presParOf" srcId="{B789E93E-E30F-1F4E-B8C2-473761A31258}" destId="{4F79284A-432F-C741-ACE7-8242E9FCAE1A}" srcOrd="1" destOrd="0" presId="urn:microsoft.com/office/officeart/2008/layout/LinedList"/>
    <dgm:cxn modelId="{F72883E1-5E5A-384D-8323-059F132D5734}" type="presParOf" srcId="{6747DC85-182E-5C4B-BB7A-6B71FBC35C80}" destId="{CEBC0DF6-42E4-9D4C-98A2-4ABAED884F19}" srcOrd="4" destOrd="0" presId="urn:microsoft.com/office/officeart/2008/layout/LinedList"/>
    <dgm:cxn modelId="{89773520-CE7F-6A4D-9F1E-4E4823EA650E}" type="presParOf" srcId="{6747DC85-182E-5C4B-BB7A-6B71FBC35C80}" destId="{431EC1A6-E256-7949-A21C-42FD64E0DE2D}" srcOrd="5" destOrd="0" presId="urn:microsoft.com/office/officeart/2008/layout/LinedList"/>
    <dgm:cxn modelId="{B89BD60D-47BE-7547-9C4C-1DA3CC7CBF0C}" type="presParOf" srcId="{431EC1A6-E256-7949-A21C-42FD64E0DE2D}" destId="{10A8020E-39B1-E646-A476-5AFB15796655}" srcOrd="0" destOrd="0" presId="urn:microsoft.com/office/officeart/2008/layout/LinedList"/>
    <dgm:cxn modelId="{A9EA2E83-BEBC-7042-8D61-8A587D589E78}" type="presParOf" srcId="{431EC1A6-E256-7949-A21C-42FD64E0DE2D}" destId="{597BF62A-6EFC-A246-B11E-76C5B11F03E9}" srcOrd="1" destOrd="0" presId="urn:microsoft.com/office/officeart/2008/layout/LinedList"/>
    <dgm:cxn modelId="{74884E65-98B7-554D-93B7-677F9B5F04AB}" type="presParOf" srcId="{6747DC85-182E-5C4B-BB7A-6B71FBC35C80}" destId="{7F176332-E5F1-4B4E-85B7-C673A72D7AF7}" srcOrd="6" destOrd="0" presId="urn:microsoft.com/office/officeart/2008/layout/LinedList"/>
    <dgm:cxn modelId="{F0B1DE2C-B238-4F40-9AB6-B994FE7206BF}" type="presParOf" srcId="{6747DC85-182E-5C4B-BB7A-6B71FBC35C80}" destId="{602BEC5D-B7AC-734B-9B93-FD1FB374548C}" srcOrd="7" destOrd="0" presId="urn:microsoft.com/office/officeart/2008/layout/LinedList"/>
    <dgm:cxn modelId="{B4D77AE5-03E2-444D-8947-78E6B75D5FC7}" type="presParOf" srcId="{602BEC5D-B7AC-734B-9B93-FD1FB374548C}" destId="{33BDFA90-6E32-3647-853F-2A2D2D33A445}" srcOrd="0" destOrd="0" presId="urn:microsoft.com/office/officeart/2008/layout/LinedList"/>
    <dgm:cxn modelId="{F3E49C16-B60A-0A4F-A52E-D38F94F79A3E}" type="presParOf" srcId="{602BEC5D-B7AC-734B-9B93-FD1FB374548C}" destId="{56699930-7D1F-B943-BAFD-A046B9BC3F57}" srcOrd="1" destOrd="0" presId="urn:microsoft.com/office/officeart/2008/layout/LinedList"/>
    <dgm:cxn modelId="{DB732EFB-B7A2-5D4C-A977-E3AA6548D61D}" type="presParOf" srcId="{6747DC85-182E-5C4B-BB7A-6B71FBC35C80}" destId="{70E893BE-3AEE-4146-AD2F-BE83ECDFAD8F}" srcOrd="8" destOrd="0" presId="urn:microsoft.com/office/officeart/2008/layout/LinedList"/>
    <dgm:cxn modelId="{4F692597-9E08-B842-99E0-248A3DAC829C}" type="presParOf" srcId="{6747DC85-182E-5C4B-BB7A-6B71FBC35C80}" destId="{A77CFD8E-6139-8C41-8618-2B976E3D27EC}" srcOrd="9" destOrd="0" presId="urn:microsoft.com/office/officeart/2008/layout/LinedList"/>
    <dgm:cxn modelId="{A6F543D2-9D69-4B4C-B8E9-D7F5A7459B87}" type="presParOf" srcId="{A77CFD8E-6139-8C41-8618-2B976E3D27EC}" destId="{D27AB131-9D61-2345-A6ED-E57225776C69}" srcOrd="0" destOrd="0" presId="urn:microsoft.com/office/officeart/2008/layout/LinedList"/>
    <dgm:cxn modelId="{EF08FAB4-9B22-314F-8847-8C2D8A5B9321}" type="presParOf" srcId="{A77CFD8E-6139-8C41-8618-2B976E3D27EC}" destId="{C6AD8E93-955D-0E4C-8E53-61DC15F30681}" srcOrd="1" destOrd="0" presId="urn:microsoft.com/office/officeart/2008/layout/LinedList"/>
    <dgm:cxn modelId="{A46D1996-02D6-E648-873F-65BA95300BF0}" type="presParOf" srcId="{6747DC85-182E-5C4B-BB7A-6B71FBC35C80}" destId="{23FEBF74-84B5-7A43-9507-F9718A3CDB0F}" srcOrd="10" destOrd="0" presId="urn:microsoft.com/office/officeart/2008/layout/LinedList"/>
    <dgm:cxn modelId="{190ED323-A2CE-6D48-950F-EF6798D71AA3}" type="presParOf" srcId="{6747DC85-182E-5C4B-BB7A-6B71FBC35C80}" destId="{9F9D6C35-14B8-1943-9D14-020AFE5FCBAA}" srcOrd="11" destOrd="0" presId="urn:microsoft.com/office/officeart/2008/layout/LinedList"/>
    <dgm:cxn modelId="{FD33B402-F2FC-4349-8854-E754E6229D73}" type="presParOf" srcId="{9F9D6C35-14B8-1943-9D14-020AFE5FCBAA}" destId="{045006ED-1771-504C-BB13-BA98167D34D6}" srcOrd="0" destOrd="0" presId="urn:microsoft.com/office/officeart/2008/layout/LinedList"/>
    <dgm:cxn modelId="{D4C94EA1-75F7-8842-ADFC-994B830D94C3}" type="presParOf" srcId="{9F9D6C35-14B8-1943-9D14-020AFE5FCBAA}" destId="{94BEA607-46CD-1D46-ACD4-0152977AB5DD}" srcOrd="1" destOrd="0" presId="urn:microsoft.com/office/officeart/2008/layout/LinedList"/>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6A7B021-A5E1-4940-9D34-780DD5FE9054}"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720FB31E-B726-4B11-930D-752ABD2F01CC}">
      <dgm:prSet/>
      <dgm:spPr/>
      <dgm:t>
        <a:bodyPr/>
        <a:lstStyle/>
        <a:p>
          <a:r>
            <a:rPr lang="en-US" dirty="0"/>
            <a:t>To </a:t>
          </a:r>
          <a:r>
            <a:rPr lang="el-GR" dirty="0"/>
            <a:t>κύριο γνώρισμα της «μετά Χριστόν» περίθαλψης των αρρώστων ήταν η φιλανθρωπική αντίληψη αυτής, ως συνέπεια της αγάπης προς τον πάσχοντα συνάνθρωπο.</a:t>
          </a:r>
          <a:endParaRPr lang="en-US" dirty="0"/>
        </a:p>
      </dgm:t>
    </dgm:pt>
    <dgm:pt modelId="{B7ED1DD4-5412-46B3-9D29-D415895F7C73}" type="parTrans" cxnId="{DD22772B-9796-4D70-8FD2-4F9536A24E26}">
      <dgm:prSet/>
      <dgm:spPr/>
      <dgm:t>
        <a:bodyPr/>
        <a:lstStyle/>
        <a:p>
          <a:endParaRPr lang="en-US"/>
        </a:p>
      </dgm:t>
    </dgm:pt>
    <dgm:pt modelId="{58AD2C99-40AF-4670-B29A-DFCFD76B844A}" type="sibTrans" cxnId="{DD22772B-9796-4D70-8FD2-4F9536A24E26}">
      <dgm:prSet/>
      <dgm:spPr/>
      <dgm:t>
        <a:bodyPr/>
        <a:lstStyle/>
        <a:p>
          <a:endParaRPr lang="en-US"/>
        </a:p>
      </dgm:t>
    </dgm:pt>
    <dgm:pt modelId="{4B511FB2-C1B5-49AA-836F-FCB5789C3D55}">
      <dgm:prSet/>
      <dgm:spPr/>
      <dgm:t>
        <a:bodyPr/>
        <a:lstStyle/>
        <a:p>
          <a:r>
            <a:rPr lang="el-GR" dirty="0"/>
            <a:t>Στους πρώτους αιώνες της χριστιανοσύνης η παροχή φροντίδας στους αρρώστους όπως και σε όλους τους δυστυχισμένους φτωχούς, αιχμαλώτους, φυλακισμένους, ήταν έργο της Εκκλησίας</a:t>
          </a:r>
          <a:endParaRPr lang="en-US" dirty="0"/>
        </a:p>
      </dgm:t>
    </dgm:pt>
    <dgm:pt modelId="{039BCC90-996C-4AEB-9AD3-26F3EEE8FDAF}" type="parTrans" cxnId="{1B33CDF2-EC37-4DB2-A99A-4255BFA37D3A}">
      <dgm:prSet/>
      <dgm:spPr/>
      <dgm:t>
        <a:bodyPr/>
        <a:lstStyle/>
        <a:p>
          <a:endParaRPr lang="en-US"/>
        </a:p>
      </dgm:t>
    </dgm:pt>
    <dgm:pt modelId="{AD89D173-005A-46E0-A6D2-92A53EF12065}" type="sibTrans" cxnId="{1B33CDF2-EC37-4DB2-A99A-4255BFA37D3A}">
      <dgm:prSet/>
      <dgm:spPr/>
      <dgm:t>
        <a:bodyPr/>
        <a:lstStyle/>
        <a:p>
          <a:endParaRPr lang="en-US"/>
        </a:p>
      </dgm:t>
    </dgm:pt>
    <dgm:pt modelId="{1FAC5465-BE89-4150-AA4B-7790DA990D06}">
      <dgm:prSet/>
      <dgm:spPr/>
      <dgm:t>
        <a:bodyPr/>
        <a:lstStyle/>
        <a:p>
          <a:r>
            <a:rPr lang="el-GR" dirty="0"/>
            <a:t>Σταδιακά η νοσηλευτική άρχισε να παίρνει ένα επίσημο και σαφέστερα καθορισμένο ρόλο. </a:t>
          </a:r>
          <a:endParaRPr lang="en-US" dirty="0"/>
        </a:p>
      </dgm:t>
    </dgm:pt>
    <dgm:pt modelId="{4911299F-4564-4AD4-9F0E-E8D6F8C23121}" type="parTrans" cxnId="{4DDA189E-3D4C-4CB2-AADD-5A7316BD0F8E}">
      <dgm:prSet/>
      <dgm:spPr/>
      <dgm:t>
        <a:bodyPr/>
        <a:lstStyle/>
        <a:p>
          <a:endParaRPr lang="en-US"/>
        </a:p>
      </dgm:t>
    </dgm:pt>
    <dgm:pt modelId="{7D2DBE6F-6069-4C1B-836D-881437C3EC05}" type="sibTrans" cxnId="{4DDA189E-3D4C-4CB2-AADD-5A7316BD0F8E}">
      <dgm:prSet/>
      <dgm:spPr/>
      <dgm:t>
        <a:bodyPr/>
        <a:lstStyle/>
        <a:p>
          <a:endParaRPr lang="en-US"/>
        </a:p>
      </dgm:t>
    </dgm:pt>
    <dgm:pt modelId="{6EB75B33-5F6C-48BC-B28E-8B3FD28AC38F}">
      <dgm:prSet/>
      <dgm:spPr/>
      <dgm:t>
        <a:bodyPr/>
        <a:lstStyle/>
        <a:p>
          <a:r>
            <a:rPr lang="el-GR" dirty="0"/>
            <a:t>Διακόνισσες:</a:t>
          </a:r>
          <a:r>
            <a:rPr lang="en-US" dirty="0"/>
            <a:t> </a:t>
          </a:r>
          <a:r>
            <a:rPr lang="el-GR" dirty="0"/>
            <a:t>έκαναν τις πρώτες οργανωμένες επισκέψεις σε άρρωστους ανθρώπους.</a:t>
          </a:r>
          <a:endParaRPr lang="en-US" dirty="0"/>
        </a:p>
      </dgm:t>
    </dgm:pt>
    <dgm:pt modelId="{F107CF00-1BA1-42BF-AAD6-44FA8203A2F1}" type="parTrans" cxnId="{436BE1E8-A446-4391-B19E-DFEA9C3555F7}">
      <dgm:prSet/>
      <dgm:spPr/>
      <dgm:t>
        <a:bodyPr/>
        <a:lstStyle/>
        <a:p>
          <a:endParaRPr lang="en-US"/>
        </a:p>
      </dgm:t>
    </dgm:pt>
    <dgm:pt modelId="{FC705A9A-757E-4353-A406-0F3580743007}" type="sibTrans" cxnId="{436BE1E8-A446-4391-B19E-DFEA9C3555F7}">
      <dgm:prSet/>
      <dgm:spPr/>
      <dgm:t>
        <a:bodyPr/>
        <a:lstStyle/>
        <a:p>
          <a:endParaRPr lang="en-US"/>
        </a:p>
      </dgm:t>
    </dgm:pt>
    <dgm:pt modelId="{12C060EC-2C1B-4D12-810A-B37DD7B8458F}">
      <dgm:prSet/>
      <dgm:spPr/>
      <dgm:t>
        <a:bodyPr/>
        <a:lstStyle/>
        <a:p>
          <a:r>
            <a:rPr lang="el-GR" dirty="0"/>
            <a:t>Οδηγούνται από την πίστη ότι η αγάπη και η φροντίδα για το συνάνθρωπο είναι πολύ σημαντική.</a:t>
          </a:r>
          <a:endParaRPr lang="en-US" dirty="0"/>
        </a:p>
      </dgm:t>
    </dgm:pt>
    <dgm:pt modelId="{DC6B6247-6161-48C5-9E8D-6A998DA96E71}" type="parTrans" cxnId="{9D2FD008-B5E1-497E-99E4-B7F023D72A5A}">
      <dgm:prSet/>
      <dgm:spPr/>
      <dgm:t>
        <a:bodyPr/>
        <a:lstStyle/>
        <a:p>
          <a:endParaRPr lang="en-US"/>
        </a:p>
      </dgm:t>
    </dgm:pt>
    <dgm:pt modelId="{B2F9787D-FB80-4E48-B4A1-7E360EA25F78}" type="sibTrans" cxnId="{9D2FD008-B5E1-497E-99E4-B7F023D72A5A}">
      <dgm:prSet/>
      <dgm:spPr/>
      <dgm:t>
        <a:bodyPr/>
        <a:lstStyle/>
        <a:p>
          <a:endParaRPr lang="en-US"/>
        </a:p>
      </dgm:t>
    </dgm:pt>
    <dgm:pt modelId="{52EE34FA-06E1-1E4F-83E1-DA9D528BAA8F}" type="pres">
      <dgm:prSet presAssocID="{56A7B021-A5E1-4940-9D34-780DD5FE9054}" presName="vert0" presStyleCnt="0">
        <dgm:presLayoutVars>
          <dgm:dir/>
          <dgm:animOne val="branch"/>
          <dgm:animLvl val="lvl"/>
        </dgm:presLayoutVars>
      </dgm:prSet>
      <dgm:spPr/>
    </dgm:pt>
    <dgm:pt modelId="{E22242FC-3567-9243-B202-78A6AC9CC8FF}" type="pres">
      <dgm:prSet presAssocID="{720FB31E-B726-4B11-930D-752ABD2F01CC}" presName="thickLine" presStyleLbl="alignNode1" presStyleIdx="0" presStyleCnt="5"/>
      <dgm:spPr/>
    </dgm:pt>
    <dgm:pt modelId="{47C9C9F4-EF9C-084D-B004-DB0288D912BD}" type="pres">
      <dgm:prSet presAssocID="{720FB31E-B726-4B11-930D-752ABD2F01CC}" presName="horz1" presStyleCnt="0"/>
      <dgm:spPr/>
    </dgm:pt>
    <dgm:pt modelId="{2E234148-2690-7549-84C6-373E799AC90F}" type="pres">
      <dgm:prSet presAssocID="{720FB31E-B726-4B11-930D-752ABD2F01CC}" presName="tx1" presStyleLbl="revTx" presStyleIdx="0" presStyleCnt="5"/>
      <dgm:spPr/>
    </dgm:pt>
    <dgm:pt modelId="{14E705AD-1587-DD49-BF19-8428883A588B}" type="pres">
      <dgm:prSet presAssocID="{720FB31E-B726-4B11-930D-752ABD2F01CC}" presName="vert1" presStyleCnt="0"/>
      <dgm:spPr/>
    </dgm:pt>
    <dgm:pt modelId="{31DB80F0-B5BC-D34B-8D21-42DA55992B20}" type="pres">
      <dgm:prSet presAssocID="{4B511FB2-C1B5-49AA-836F-FCB5789C3D55}" presName="thickLine" presStyleLbl="alignNode1" presStyleIdx="1" presStyleCnt="5"/>
      <dgm:spPr/>
    </dgm:pt>
    <dgm:pt modelId="{036E9D20-8ADD-DB48-851D-EBE2226A9857}" type="pres">
      <dgm:prSet presAssocID="{4B511FB2-C1B5-49AA-836F-FCB5789C3D55}" presName="horz1" presStyleCnt="0"/>
      <dgm:spPr/>
    </dgm:pt>
    <dgm:pt modelId="{C94A48A2-DBED-9D4C-9E9A-83D325769274}" type="pres">
      <dgm:prSet presAssocID="{4B511FB2-C1B5-49AA-836F-FCB5789C3D55}" presName="tx1" presStyleLbl="revTx" presStyleIdx="1" presStyleCnt="5"/>
      <dgm:spPr/>
    </dgm:pt>
    <dgm:pt modelId="{EAD339EE-9BB5-A24C-A627-C18D9CBDA75B}" type="pres">
      <dgm:prSet presAssocID="{4B511FB2-C1B5-49AA-836F-FCB5789C3D55}" presName="vert1" presStyleCnt="0"/>
      <dgm:spPr/>
    </dgm:pt>
    <dgm:pt modelId="{2CCF69C3-C5F6-A74D-A513-90F49D485E9A}" type="pres">
      <dgm:prSet presAssocID="{1FAC5465-BE89-4150-AA4B-7790DA990D06}" presName="thickLine" presStyleLbl="alignNode1" presStyleIdx="2" presStyleCnt="5"/>
      <dgm:spPr/>
    </dgm:pt>
    <dgm:pt modelId="{D00A0138-7B1F-2944-AD60-9C65A73209B7}" type="pres">
      <dgm:prSet presAssocID="{1FAC5465-BE89-4150-AA4B-7790DA990D06}" presName="horz1" presStyleCnt="0"/>
      <dgm:spPr/>
    </dgm:pt>
    <dgm:pt modelId="{58BA7AD1-7D74-C741-99D9-912CD38CA238}" type="pres">
      <dgm:prSet presAssocID="{1FAC5465-BE89-4150-AA4B-7790DA990D06}" presName="tx1" presStyleLbl="revTx" presStyleIdx="2" presStyleCnt="5"/>
      <dgm:spPr/>
    </dgm:pt>
    <dgm:pt modelId="{C7B1D452-8779-B642-B5F8-31AA2C586E88}" type="pres">
      <dgm:prSet presAssocID="{1FAC5465-BE89-4150-AA4B-7790DA990D06}" presName="vert1" presStyleCnt="0"/>
      <dgm:spPr/>
    </dgm:pt>
    <dgm:pt modelId="{826E2745-EF19-7A43-9EB9-32FA159BCDB8}" type="pres">
      <dgm:prSet presAssocID="{6EB75B33-5F6C-48BC-B28E-8B3FD28AC38F}" presName="thickLine" presStyleLbl="alignNode1" presStyleIdx="3" presStyleCnt="5"/>
      <dgm:spPr/>
    </dgm:pt>
    <dgm:pt modelId="{158535C2-4B9D-384E-99C3-5ACBA3A6A028}" type="pres">
      <dgm:prSet presAssocID="{6EB75B33-5F6C-48BC-B28E-8B3FD28AC38F}" presName="horz1" presStyleCnt="0"/>
      <dgm:spPr/>
    </dgm:pt>
    <dgm:pt modelId="{B5E21479-FAFA-194D-B8E9-397C68AE5BEF}" type="pres">
      <dgm:prSet presAssocID="{6EB75B33-5F6C-48BC-B28E-8B3FD28AC38F}" presName="tx1" presStyleLbl="revTx" presStyleIdx="3" presStyleCnt="5"/>
      <dgm:spPr/>
    </dgm:pt>
    <dgm:pt modelId="{F24A8B6C-78B8-9E47-8DB7-AA816B2865D2}" type="pres">
      <dgm:prSet presAssocID="{6EB75B33-5F6C-48BC-B28E-8B3FD28AC38F}" presName="vert1" presStyleCnt="0"/>
      <dgm:spPr/>
    </dgm:pt>
    <dgm:pt modelId="{7BA862F2-075E-5B4B-BFF9-001CB895E4A6}" type="pres">
      <dgm:prSet presAssocID="{12C060EC-2C1B-4D12-810A-B37DD7B8458F}" presName="thickLine" presStyleLbl="alignNode1" presStyleIdx="4" presStyleCnt="5"/>
      <dgm:spPr/>
    </dgm:pt>
    <dgm:pt modelId="{224A92C5-C74A-9D4A-BE13-882D1CB5D6C0}" type="pres">
      <dgm:prSet presAssocID="{12C060EC-2C1B-4D12-810A-B37DD7B8458F}" presName="horz1" presStyleCnt="0"/>
      <dgm:spPr/>
    </dgm:pt>
    <dgm:pt modelId="{5EC60FE0-8C32-334C-8048-4B71B85917AE}" type="pres">
      <dgm:prSet presAssocID="{12C060EC-2C1B-4D12-810A-B37DD7B8458F}" presName="tx1" presStyleLbl="revTx" presStyleIdx="4" presStyleCnt="5"/>
      <dgm:spPr/>
    </dgm:pt>
    <dgm:pt modelId="{6E41B34D-39A1-AC42-887B-2591889A0117}" type="pres">
      <dgm:prSet presAssocID="{12C060EC-2C1B-4D12-810A-B37DD7B8458F}" presName="vert1" presStyleCnt="0"/>
      <dgm:spPr/>
    </dgm:pt>
  </dgm:ptLst>
  <dgm:cxnLst>
    <dgm:cxn modelId="{9D2FD008-B5E1-497E-99E4-B7F023D72A5A}" srcId="{56A7B021-A5E1-4940-9D34-780DD5FE9054}" destId="{12C060EC-2C1B-4D12-810A-B37DD7B8458F}" srcOrd="4" destOrd="0" parTransId="{DC6B6247-6161-48C5-9E8D-6A998DA96E71}" sibTransId="{B2F9787D-FB80-4E48-B4A1-7E360EA25F78}"/>
    <dgm:cxn modelId="{269EA615-A3C1-1647-9AB8-2FC6AF269978}" type="presOf" srcId="{1FAC5465-BE89-4150-AA4B-7790DA990D06}" destId="{58BA7AD1-7D74-C741-99D9-912CD38CA238}" srcOrd="0" destOrd="0" presId="urn:microsoft.com/office/officeart/2008/layout/LinedList"/>
    <dgm:cxn modelId="{DD22772B-9796-4D70-8FD2-4F9536A24E26}" srcId="{56A7B021-A5E1-4940-9D34-780DD5FE9054}" destId="{720FB31E-B726-4B11-930D-752ABD2F01CC}" srcOrd="0" destOrd="0" parTransId="{B7ED1DD4-5412-46B3-9D29-D415895F7C73}" sibTransId="{58AD2C99-40AF-4670-B29A-DFCFD76B844A}"/>
    <dgm:cxn modelId="{4DDA189E-3D4C-4CB2-AADD-5A7316BD0F8E}" srcId="{56A7B021-A5E1-4940-9D34-780DD5FE9054}" destId="{1FAC5465-BE89-4150-AA4B-7790DA990D06}" srcOrd="2" destOrd="0" parTransId="{4911299F-4564-4AD4-9F0E-E8D6F8C23121}" sibTransId="{7D2DBE6F-6069-4C1B-836D-881437C3EC05}"/>
    <dgm:cxn modelId="{CEE13BA7-B2E2-7E4F-B167-E278511179CE}" type="presOf" srcId="{4B511FB2-C1B5-49AA-836F-FCB5789C3D55}" destId="{C94A48A2-DBED-9D4C-9E9A-83D325769274}" srcOrd="0" destOrd="0" presId="urn:microsoft.com/office/officeart/2008/layout/LinedList"/>
    <dgm:cxn modelId="{C7A645BA-8F18-E34E-8A9C-F6B96B3A179D}" type="presOf" srcId="{720FB31E-B726-4B11-930D-752ABD2F01CC}" destId="{2E234148-2690-7549-84C6-373E799AC90F}" srcOrd="0" destOrd="0" presId="urn:microsoft.com/office/officeart/2008/layout/LinedList"/>
    <dgm:cxn modelId="{773070CE-4BA9-B34D-A3D6-546F56501BA2}" type="presOf" srcId="{12C060EC-2C1B-4D12-810A-B37DD7B8458F}" destId="{5EC60FE0-8C32-334C-8048-4B71B85917AE}" srcOrd="0" destOrd="0" presId="urn:microsoft.com/office/officeart/2008/layout/LinedList"/>
    <dgm:cxn modelId="{9A4431D9-EFA6-DD4E-9404-F511D7EBB5C1}" type="presOf" srcId="{6EB75B33-5F6C-48BC-B28E-8B3FD28AC38F}" destId="{B5E21479-FAFA-194D-B8E9-397C68AE5BEF}" srcOrd="0" destOrd="0" presId="urn:microsoft.com/office/officeart/2008/layout/LinedList"/>
    <dgm:cxn modelId="{918BFFE3-61AA-C745-9C8D-4C5476D6F653}" type="presOf" srcId="{56A7B021-A5E1-4940-9D34-780DD5FE9054}" destId="{52EE34FA-06E1-1E4F-83E1-DA9D528BAA8F}" srcOrd="0" destOrd="0" presId="urn:microsoft.com/office/officeart/2008/layout/LinedList"/>
    <dgm:cxn modelId="{436BE1E8-A446-4391-B19E-DFEA9C3555F7}" srcId="{56A7B021-A5E1-4940-9D34-780DD5FE9054}" destId="{6EB75B33-5F6C-48BC-B28E-8B3FD28AC38F}" srcOrd="3" destOrd="0" parTransId="{F107CF00-1BA1-42BF-AAD6-44FA8203A2F1}" sibTransId="{FC705A9A-757E-4353-A406-0F3580743007}"/>
    <dgm:cxn modelId="{1B33CDF2-EC37-4DB2-A99A-4255BFA37D3A}" srcId="{56A7B021-A5E1-4940-9D34-780DD5FE9054}" destId="{4B511FB2-C1B5-49AA-836F-FCB5789C3D55}" srcOrd="1" destOrd="0" parTransId="{039BCC90-996C-4AEB-9AD3-26F3EEE8FDAF}" sibTransId="{AD89D173-005A-46E0-A6D2-92A53EF12065}"/>
    <dgm:cxn modelId="{3685C3A4-D313-664A-A3D7-E69B6650BB2C}" type="presParOf" srcId="{52EE34FA-06E1-1E4F-83E1-DA9D528BAA8F}" destId="{E22242FC-3567-9243-B202-78A6AC9CC8FF}" srcOrd="0" destOrd="0" presId="urn:microsoft.com/office/officeart/2008/layout/LinedList"/>
    <dgm:cxn modelId="{A20C52A3-F135-B145-81D4-75B305CC44F1}" type="presParOf" srcId="{52EE34FA-06E1-1E4F-83E1-DA9D528BAA8F}" destId="{47C9C9F4-EF9C-084D-B004-DB0288D912BD}" srcOrd="1" destOrd="0" presId="urn:microsoft.com/office/officeart/2008/layout/LinedList"/>
    <dgm:cxn modelId="{6C0B957B-67EE-F245-8AED-7A1E85BB5299}" type="presParOf" srcId="{47C9C9F4-EF9C-084D-B004-DB0288D912BD}" destId="{2E234148-2690-7549-84C6-373E799AC90F}" srcOrd="0" destOrd="0" presId="urn:microsoft.com/office/officeart/2008/layout/LinedList"/>
    <dgm:cxn modelId="{12983F1D-BFEF-2A4E-9E16-27C20D8CCA89}" type="presParOf" srcId="{47C9C9F4-EF9C-084D-B004-DB0288D912BD}" destId="{14E705AD-1587-DD49-BF19-8428883A588B}" srcOrd="1" destOrd="0" presId="urn:microsoft.com/office/officeart/2008/layout/LinedList"/>
    <dgm:cxn modelId="{9F92ADBB-D090-FE43-B07C-91CD3CC60377}" type="presParOf" srcId="{52EE34FA-06E1-1E4F-83E1-DA9D528BAA8F}" destId="{31DB80F0-B5BC-D34B-8D21-42DA55992B20}" srcOrd="2" destOrd="0" presId="urn:microsoft.com/office/officeart/2008/layout/LinedList"/>
    <dgm:cxn modelId="{3D4BDBF2-AECF-E142-8DB5-E89F1BA05794}" type="presParOf" srcId="{52EE34FA-06E1-1E4F-83E1-DA9D528BAA8F}" destId="{036E9D20-8ADD-DB48-851D-EBE2226A9857}" srcOrd="3" destOrd="0" presId="urn:microsoft.com/office/officeart/2008/layout/LinedList"/>
    <dgm:cxn modelId="{720461EB-5DF6-8742-93E1-E6A7904A4EA4}" type="presParOf" srcId="{036E9D20-8ADD-DB48-851D-EBE2226A9857}" destId="{C94A48A2-DBED-9D4C-9E9A-83D325769274}" srcOrd="0" destOrd="0" presId="urn:microsoft.com/office/officeart/2008/layout/LinedList"/>
    <dgm:cxn modelId="{6E1663DA-CDE1-5041-B820-C514BE16B166}" type="presParOf" srcId="{036E9D20-8ADD-DB48-851D-EBE2226A9857}" destId="{EAD339EE-9BB5-A24C-A627-C18D9CBDA75B}" srcOrd="1" destOrd="0" presId="urn:microsoft.com/office/officeart/2008/layout/LinedList"/>
    <dgm:cxn modelId="{CAF4DB50-E15C-7440-8189-E585B6A90111}" type="presParOf" srcId="{52EE34FA-06E1-1E4F-83E1-DA9D528BAA8F}" destId="{2CCF69C3-C5F6-A74D-A513-90F49D485E9A}" srcOrd="4" destOrd="0" presId="urn:microsoft.com/office/officeart/2008/layout/LinedList"/>
    <dgm:cxn modelId="{50D66286-9492-634F-9F23-F2DC1B863166}" type="presParOf" srcId="{52EE34FA-06E1-1E4F-83E1-DA9D528BAA8F}" destId="{D00A0138-7B1F-2944-AD60-9C65A73209B7}" srcOrd="5" destOrd="0" presId="urn:microsoft.com/office/officeart/2008/layout/LinedList"/>
    <dgm:cxn modelId="{C2B4A097-6B7F-0D48-9B00-806CF8C7D646}" type="presParOf" srcId="{D00A0138-7B1F-2944-AD60-9C65A73209B7}" destId="{58BA7AD1-7D74-C741-99D9-912CD38CA238}" srcOrd="0" destOrd="0" presId="urn:microsoft.com/office/officeart/2008/layout/LinedList"/>
    <dgm:cxn modelId="{DD3AD046-EA12-344D-927F-110C0E27F2E1}" type="presParOf" srcId="{D00A0138-7B1F-2944-AD60-9C65A73209B7}" destId="{C7B1D452-8779-B642-B5F8-31AA2C586E88}" srcOrd="1" destOrd="0" presId="urn:microsoft.com/office/officeart/2008/layout/LinedList"/>
    <dgm:cxn modelId="{223DD2EF-466C-8C47-862F-04C5B26E66FE}" type="presParOf" srcId="{52EE34FA-06E1-1E4F-83E1-DA9D528BAA8F}" destId="{826E2745-EF19-7A43-9EB9-32FA159BCDB8}" srcOrd="6" destOrd="0" presId="urn:microsoft.com/office/officeart/2008/layout/LinedList"/>
    <dgm:cxn modelId="{302478C4-7590-3941-93C7-B5EC2B66DBE9}" type="presParOf" srcId="{52EE34FA-06E1-1E4F-83E1-DA9D528BAA8F}" destId="{158535C2-4B9D-384E-99C3-5ACBA3A6A028}" srcOrd="7" destOrd="0" presId="urn:microsoft.com/office/officeart/2008/layout/LinedList"/>
    <dgm:cxn modelId="{54146B9C-0C37-E44C-9715-883C6A3396EA}" type="presParOf" srcId="{158535C2-4B9D-384E-99C3-5ACBA3A6A028}" destId="{B5E21479-FAFA-194D-B8E9-397C68AE5BEF}" srcOrd="0" destOrd="0" presId="urn:microsoft.com/office/officeart/2008/layout/LinedList"/>
    <dgm:cxn modelId="{9D0BD605-8868-384C-A431-3E9F80070D5D}" type="presParOf" srcId="{158535C2-4B9D-384E-99C3-5ACBA3A6A028}" destId="{F24A8B6C-78B8-9E47-8DB7-AA816B2865D2}" srcOrd="1" destOrd="0" presId="urn:microsoft.com/office/officeart/2008/layout/LinedList"/>
    <dgm:cxn modelId="{044F65D2-D296-F54F-BE18-89D72A7CDCDE}" type="presParOf" srcId="{52EE34FA-06E1-1E4F-83E1-DA9D528BAA8F}" destId="{7BA862F2-075E-5B4B-BFF9-001CB895E4A6}" srcOrd="8" destOrd="0" presId="urn:microsoft.com/office/officeart/2008/layout/LinedList"/>
    <dgm:cxn modelId="{4B677869-2D46-564A-BA5F-8872F8C14069}" type="presParOf" srcId="{52EE34FA-06E1-1E4F-83E1-DA9D528BAA8F}" destId="{224A92C5-C74A-9D4A-BE13-882D1CB5D6C0}" srcOrd="9" destOrd="0" presId="urn:microsoft.com/office/officeart/2008/layout/LinedList"/>
    <dgm:cxn modelId="{AB7FEB88-32E0-EE4E-9B92-941394B7C2E1}" type="presParOf" srcId="{224A92C5-C74A-9D4A-BE13-882D1CB5D6C0}" destId="{5EC60FE0-8C32-334C-8048-4B71B85917AE}" srcOrd="0" destOrd="0" presId="urn:microsoft.com/office/officeart/2008/layout/LinedList"/>
    <dgm:cxn modelId="{CC529F4E-3DC3-CD4B-B843-AA5A1681B9F3}" type="presParOf" srcId="{224A92C5-C74A-9D4A-BE13-882D1CB5D6C0}" destId="{6E41B34D-39A1-AC42-887B-2591889A0117}" srcOrd="1" destOrd="0" presId="urn:microsoft.com/office/officeart/2008/layout/LinedList"/>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54ED458-2394-49A4-A3E0-E7CE79E3B0C7}"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A375B883-327D-46A7-A5B6-C8813EE37A68}">
      <dgm:prSet/>
      <dgm:spPr/>
      <dgm:t>
        <a:bodyPr/>
        <a:lstStyle/>
        <a:p>
          <a:r>
            <a:rPr lang="el-GR" dirty="0"/>
            <a:t>Ι</a:t>
          </a:r>
          <a:r>
            <a:rPr lang="en-US" dirty="0"/>
            <a:t>δρύθηκαν στρατιωτικά νοσοκομειακά τάγματα αποτελούμενα από ιππότες. Αυτοί εκτός από τα στρατιωτικά τους καθήκοντα είχαν και καθήκοντα φιλανθρωπίας και νοσηλευτικής περίθαλψης</a:t>
          </a:r>
          <a:r>
            <a:rPr lang="el-GR" dirty="0"/>
            <a:t>.</a:t>
          </a:r>
          <a:r>
            <a:rPr lang="en-US" dirty="0"/>
            <a:t> </a:t>
          </a:r>
        </a:p>
      </dgm:t>
    </dgm:pt>
    <dgm:pt modelId="{4E675AB7-C39E-45E3-8F04-E3A7C1EECFCE}" type="parTrans" cxnId="{8780D0E4-14DC-4B07-A93A-FE324FA971A7}">
      <dgm:prSet/>
      <dgm:spPr/>
      <dgm:t>
        <a:bodyPr/>
        <a:lstStyle/>
        <a:p>
          <a:endParaRPr lang="en-US"/>
        </a:p>
      </dgm:t>
    </dgm:pt>
    <dgm:pt modelId="{D09D2106-1324-43BC-8604-C7762F2F5D85}" type="sibTrans" cxnId="{8780D0E4-14DC-4B07-A93A-FE324FA971A7}">
      <dgm:prSet/>
      <dgm:spPr/>
      <dgm:t>
        <a:bodyPr/>
        <a:lstStyle/>
        <a:p>
          <a:endParaRPr lang="en-US"/>
        </a:p>
      </dgm:t>
    </dgm:pt>
    <dgm:pt modelId="{CD8E120B-A5DE-431C-980B-67888C61B25D}">
      <dgm:prSet/>
      <dgm:spPr/>
      <dgm:t>
        <a:bodyPr/>
        <a:lstStyle/>
        <a:p>
          <a:r>
            <a:rPr lang="el-GR" dirty="0"/>
            <a:t>Ίδρυση νοσοκομείων για τη νοσηλεία του μεγάλου αριθμού οδοιπόρων προσκυνητών οι οποίοι χρειάζονταν φροντίδα υγείας με αποτέλεσμα η νοσηλευτική να γίνει πλέον ένα σεβαστό λειτούργημα</a:t>
          </a:r>
          <a:endParaRPr lang="en-US" dirty="0"/>
        </a:p>
      </dgm:t>
    </dgm:pt>
    <dgm:pt modelId="{EC1251D8-2C39-4E3F-A8D4-24EC0F62C596}" type="parTrans" cxnId="{C02D1E9E-1D9B-4FB9-9E06-06D915409729}">
      <dgm:prSet/>
      <dgm:spPr/>
      <dgm:t>
        <a:bodyPr/>
        <a:lstStyle/>
        <a:p>
          <a:endParaRPr lang="en-US"/>
        </a:p>
      </dgm:t>
    </dgm:pt>
    <dgm:pt modelId="{F12464BB-6356-4BDE-B691-176F2551DF48}" type="sibTrans" cxnId="{C02D1E9E-1D9B-4FB9-9E06-06D915409729}">
      <dgm:prSet/>
      <dgm:spPr/>
      <dgm:t>
        <a:bodyPr/>
        <a:lstStyle/>
        <a:p>
          <a:endParaRPr lang="en-US"/>
        </a:p>
      </dgm:t>
    </dgm:pt>
    <dgm:pt modelId="{490FCE8E-CAE9-3C4C-8AFD-4F9612750F88}" type="pres">
      <dgm:prSet presAssocID="{B54ED458-2394-49A4-A3E0-E7CE79E3B0C7}" presName="vert0" presStyleCnt="0">
        <dgm:presLayoutVars>
          <dgm:dir/>
          <dgm:animOne val="branch"/>
          <dgm:animLvl val="lvl"/>
        </dgm:presLayoutVars>
      </dgm:prSet>
      <dgm:spPr/>
    </dgm:pt>
    <dgm:pt modelId="{DD3AFC04-926C-744C-9CB5-CEEB2F6B9C2A}" type="pres">
      <dgm:prSet presAssocID="{A375B883-327D-46A7-A5B6-C8813EE37A68}" presName="thickLine" presStyleLbl="alignNode1" presStyleIdx="0" presStyleCnt="2"/>
      <dgm:spPr/>
    </dgm:pt>
    <dgm:pt modelId="{CF6C2A28-7E64-AF46-9CF4-A73BEC94149C}" type="pres">
      <dgm:prSet presAssocID="{A375B883-327D-46A7-A5B6-C8813EE37A68}" presName="horz1" presStyleCnt="0"/>
      <dgm:spPr/>
    </dgm:pt>
    <dgm:pt modelId="{F09B4929-5163-6541-AEFF-7BFE87C3CBA5}" type="pres">
      <dgm:prSet presAssocID="{A375B883-327D-46A7-A5B6-C8813EE37A68}" presName="tx1" presStyleLbl="revTx" presStyleIdx="0" presStyleCnt="2"/>
      <dgm:spPr/>
    </dgm:pt>
    <dgm:pt modelId="{3313DCDE-BDA6-9042-B815-CC18D6F74536}" type="pres">
      <dgm:prSet presAssocID="{A375B883-327D-46A7-A5B6-C8813EE37A68}" presName="vert1" presStyleCnt="0"/>
      <dgm:spPr/>
    </dgm:pt>
    <dgm:pt modelId="{498FA533-91E2-BB4D-BB88-EB434DEDDE2C}" type="pres">
      <dgm:prSet presAssocID="{CD8E120B-A5DE-431C-980B-67888C61B25D}" presName="thickLine" presStyleLbl="alignNode1" presStyleIdx="1" presStyleCnt="2"/>
      <dgm:spPr/>
    </dgm:pt>
    <dgm:pt modelId="{75DA9E5D-F28C-3349-B674-439017570D3D}" type="pres">
      <dgm:prSet presAssocID="{CD8E120B-A5DE-431C-980B-67888C61B25D}" presName="horz1" presStyleCnt="0"/>
      <dgm:spPr/>
    </dgm:pt>
    <dgm:pt modelId="{8E1015EF-C72A-9746-9AD7-05CF7E6740DC}" type="pres">
      <dgm:prSet presAssocID="{CD8E120B-A5DE-431C-980B-67888C61B25D}" presName="tx1" presStyleLbl="revTx" presStyleIdx="1" presStyleCnt="2"/>
      <dgm:spPr/>
    </dgm:pt>
    <dgm:pt modelId="{83A5AABF-F5CC-684D-9864-5C16C4308082}" type="pres">
      <dgm:prSet presAssocID="{CD8E120B-A5DE-431C-980B-67888C61B25D}" presName="vert1" presStyleCnt="0"/>
      <dgm:spPr/>
    </dgm:pt>
  </dgm:ptLst>
  <dgm:cxnLst>
    <dgm:cxn modelId="{626FE589-D795-D448-B036-7CE70281B676}" type="presOf" srcId="{B54ED458-2394-49A4-A3E0-E7CE79E3B0C7}" destId="{490FCE8E-CAE9-3C4C-8AFD-4F9612750F88}" srcOrd="0" destOrd="0" presId="urn:microsoft.com/office/officeart/2008/layout/LinedList"/>
    <dgm:cxn modelId="{C02D1E9E-1D9B-4FB9-9E06-06D915409729}" srcId="{B54ED458-2394-49A4-A3E0-E7CE79E3B0C7}" destId="{CD8E120B-A5DE-431C-980B-67888C61B25D}" srcOrd="1" destOrd="0" parTransId="{EC1251D8-2C39-4E3F-A8D4-24EC0F62C596}" sibTransId="{F12464BB-6356-4BDE-B691-176F2551DF48}"/>
    <dgm:cxn modelId="{950984AF-4F1C-F84B-8565-178694A24204}" type="presOf" srcId="{A375B883-327D-46A7-A5B6-C8813EE37A68}" destId="{F09B4929-5163-6541-AEFF-7BFE87C3CBA5}" srcOrd="0" destOrd="0" presId="urn:microsoft.com/office/officeart/2008/layout/LinedList"/>
    <dgm:cxn modelId="{8780D0E4-14DC-4B07-A93A-FE324FA971A7}" srcId="{B54ED458-2394-49A4-A3E0-E7CE79E3B0C7}" destId="{A375B883-327D-46A7-A5B6-C8813EE37A68}" srcOrd="0" destOrd="0" parTransId="{4E675AB7-C39E-45E3-8F04-E3A7C1EECFCE}" sibTransId="{D09D2106-1324-43BC-8604-C7762F2F5D85}"/>
    <dgm:cxn modelId="{072CDEF9-B615-2D4F-8C8B-055B004D7F22}" type="presOf" srcId="{CD8E120B-A5DE-431C-980B-67888C61B25D}" destId="{8E1015EF-C72A-9746-9AD7-05CF7E6740DC}" srcOrd="0" destOrd="0" presId="urn:microsoft.com/office/officeart/2008/layout/LinedList"/>
    <dgm:cxn modelId="{42D24B0A-A1F4-E241-8FD0-D08561CED500}" type="presParOf" srcId="{490FCE8E-CAE9-3C4C-8AFD-4F9612750F88}" destId="{DD3AFC04-926C-744C-9CB5-CEEB2F6B9C2A}" srcOrd="0" destOrd="0" presId="urn:microsoft.com/office/officeart/2008/layout/LinedList"/>
    <dgm:cxn modelId="{900C67EE-3755-AB43-B8BA-211CA223F47D}" type="presParOf" srcId="{490FCE8E-CAE9-3C4C-8AFD-4F9612750F88}" destId="{CF6C2A28-7E64-AF46-9CF4-A73BEC94149C}" srcOrd="1" destOrd="0" presId="urn:microsoft.com/office/officeart/2008/layout/LinedList"/>
    <dgm:cxn modelId="{04F2C43B-645B-5348-B232-D685E865F881}" type="presParOf" srcId="{CF6C2A28-7E64-AF46-9CF4-A73BEC94149C}" destId="{F09B4929-5163-6541-AEFF-7BFE87C3CBA5}" srcOrd="0" destOrd="0" presId="urn:microsoft.com/office/officeart/2008/layout/LinedList"/>
    <dgm:cxn modelId="{85C4A3CC-F25C-8E49-8FF0-FD1481DED465}" type="presParOf" srcId="{CF6C2A28-7E64-AF46-9CF4-A73BEC94149C}" destId="{3313DCDE-BDA6-9042-B815-CC18D6F74536}" srcOrd="1" destOrd="0" presId="urn:microsoft.com/office/officeart/2008/layout/LinedList"/>
    <dgm:cxn modelId="{7C4485E9-F90B-274E-A8CF-0C963B43CB73}" type="presParOf" srcId="{490FCE8E-CAE9-3C4C-8AFD-4F9612750F88}" destId="{498FA533-91E2-BB4D-BB88-EB434DEDDE2C}" srcOrd="2" destOrd="0" presId="urn:microsoft.com/office/officeart/2008/layout/LinedList"/>
    <dgm:cxn modelId="{DDD2E72C-6B3F-2240-A2F6-CDF17A53FEEC}" type="presParOf" srcId="{490FCE8E-CAE9-3C4C-8AFD-4F9612750F88}" destId="{75DA9E5D-F28C-3349-B674-439017570D3D}" srcOrd="3" destOrd="0" presId="urn:microsoft.com/office/officeart/2008/layout/LinedList"/>
    <dgm:cxn modelId="{1C545E5D-370D-1445-9864-53ED1E653EE1}" type="presParOf" srcId="{75DA9E5D-F28C-3349-B674-439017570D3D}" destId="{8E1015EF-C72A-9746-9AD7-05CF7E6740DC}" srcOrd="0" destOrd="0" presId="urn:microsoft.com/office/officeart/2008/layout/LinedList"/>
    <dgm:cxn modelId="{59DB2B7B-0FEB-BB48-9739-82A96D2A279A}" type="presParOf" srcId="{75DA9E5D-F28C-3349-B674-439017570D3D}" destId="{83A5AABF-F5CC-684D-9864-5C16C4308082}" srcOrd="1" destOrd="0" presId="urn:microsoft.com/office/officeart/2008/layout/LinedList"/>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B65E9BF-1398-43FA-9C18-D85AA02B0AEB}"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23FA2A78-E576-45BF-A7A6-71CC785790DF}">
      <dgm:prSet/>
      <dgm:spPr/>
      <dgm:t>
        <a:bodyPr/>
        <a:lstStyle/>
        <a:p>
          <a:r>
            <a:rPr lang="el-GR" dirty="0"/>
            <a:t>16ος αιώνας: Η κοινωνία μετακινήθηκε από το θρησκευτικό προσανατολισμό που είχε ως τότε προς την παροχή φροντίδας και τη διεύρυνση της γνώσης. </a:t>
          </a:r>
          <a:endParaRPr lang="en-US" dirty="0"/>
        </a:p>
      </dgm:t>
    </dgm:pt>
    <dgm:pt modelId="{F449CFA2-B00F-4C79-AD1B-2262CE47C262}" type="parTrans" cxnId="{54EC377C-CBD4-415A-B91E-BE304C717E0E}">
      <dgm:prSet/>
      <dgm:spPr/>
      <dgm:t>
        <a:bodyPr/>
        <a:lstStyle/>
        <a:p>
          <a:endParaRPr lang="en-US"/>
        </a:p>
      </dgm:t>
    </dgm:pt>
    <dgm:pt modelId="{1CBDFF67-27B5-4394-94E3-C81E1D3FAF18}" type="sibTrans" cxnId="{54EC377C-CBD4-415A-B91E-BE304C717E0E}">
      <dgm:prSet/>
      <dgm:spPr/>
      <dgm:t>
        <a:bodyPr/>
        <a:lstStyle/>
        <a:p>
          <a:endParaRPr lang="en-US"/>
        </a:p>
      </dgm:t>
    </dgm:pt>
    <dgm:pt modelId="{20F493DE-FB75-4690-A5C5-A79827967D0F}">
      <dgm:prSet/>
      <dgm:spPr/>
      <dgm:t>
        <a:bodyPr/>
        <a:lstStyle/>
        <a:p>
          <a:r>
            <a:rPr lang="el-GR" dirty="0"/>
            <a:t>Κλείσιμο μοναστηριών και τρομερή έλλειψη ανθρώπων για την περίθαλψη των αρρώστων. Χρησιμοποίηση στη νοσηλευτική γυναικών που είχαν καταδικαστεί για κάποιο αδίκημα και οι οποίες εξέτιαν την ποινή τους στα νοσοκομεία αντί στις φυλακές. </a:t>
          </a:r>
          <a:endParaRPr lang="en-US" dirty="0"/>
        </a:p>
      </dgm:t>
    </dgm:pt>
    <dgm:pt modelId="{999E5AD7-DA5D-4DDE-B66F-772ADCF7E608}" type="parTrans" cxnId="{A117DF40-99EB-4D0B-98E0-B9EE774E4183}">
      <dgm:prSet/>
      <dgm:spPr/>
      <dgm:t>
        <a:bodyPr/>
        <a:lstStyle/>
        <a:p>
          <a:endParaRPr lang="en-US"/>
        </a:p>
      </dgm:t>
    </dgm:pt>
    <dgm:pt modelId="{E9A518DC-1048-47AB-9D63-C31DABDBBDD8}" type="sibTrans" cxnId="{A117DF40-99EB-4D0B-98E0-B9EE774E4183}">
      <dgm:prSet/>
      <dgm:spPr/>
      <dgm:t>
        <a:bodyPr/>
        <a:lstStyle/>
        <a:p>
          <a:endParaRPr lang="en-US"/>
        </a:p>
      </dgm:t>
    </dgm:pt>
    <dgm:pt modelId="{5A152934-73BB-49EA-9718-739D2A09A6F6}">
      <dgm:prSet/>
      <dgm:spPr/>
      <dgm:t>
        <a:bodyPr/>
        <a:lstStyle/>
        <a:p>
          <a:r>
            <a:rPr lang="el-GR" dirty="0"/>
            <a:t>Εκτός από την άσχημη φήμη που είχαν, «οι νοσηλεύτριες» αυτές έπαιρναν ένα εξευτελιστικά χαμηλό μισθό και δούλευαν ατελείωτες ώρες κάτω από άθλιες συνθήκες.</a:t>
          </a:r>
          <a:endParaRPr lang="en-US" dirty="0"/>
        </a:p>
      </dgm:t>
    </dgm:pt>
    <dgm:pt modelId="{285C3666-BDCE-4C79-A9B0-0A3D703E343E}" type="parTrans" cxnId="{F1F2A634-F106-4F7F-91A1-561DBE5EF60D}">
      <dgm:prSet/>
      <dgm:spPr/>
      <dgm:t>
        <a:bodyPr/>
        <a:lstStyle/>
        <a:p>
          <a:endParaRPr lang="en-US"/>
        </a:p>
      </dgm:t>
    </dgm:pt>
    <dgm:pt modelId="{2D632983-7C71-4E1F-A90A-9B4474F44E73}" type="sibTrans" cxnId="{F1F2A634-F106-4F7F-91A1-561DBE5EF60D}">
      <dgm:prSet/>
      <dgm:spPr/>
      <dgm:t>
        <a:bodyPr/>
        <a:lstStyle/>
        <a:p>
          <a:endParaRPr lang="en-US"/>
        </a:p>
      </dgm:t>
    </dgm:pt>
    <dgm:pt modelId="{C77F7FDA-3023-1041-BA8B-FE1D1AD96911}" type="pres">
      <dgm:prSet presAssocID="{EB65E9BF-1398-43FA-9C18-D85AA02B0AEB}" presName="vert0" presStyleCnt="0">
        <dgm:presLayoutVars>
          <dgm:dir/>
          <dgm:animOne val="branch"/>
          <dgm:animLvl val="lvl"/>
        </dgm:presLayoutVars>
      </dgm:prSet>
      <dgm:spPr/>
    </dgm:pt>
    <dgm:pt modelId="{B2A9CD4B-8ACB-E140-A396-CFB4F858C96A}" type="pres">
      <dgm:prSet presAssocID="{23FA2A78-E576-45BF-A7A6-71CC785790DF}" presName="thickLine" presStyleLbl="alignNode1" presStyleIdx="0" presStyleCnt="3"/>
      <dgm:spPr/>
    </dgm:pt>
    <dgm:pt modelId="{60FF8F2F-7281-1845-AAE0-BB153867ABAF}" type="pres">
      <dgm:prSet presAssocID="{23FA2A78-E576-45BF-A7A6-71CC785790DF}" presName="horz1" presStyleCnt="0"/>
      <dgm:spPr/>
    </dgm:pt>
    <dgm:pt modelId="{61860A59-2013-C640-A8A4-8C3A14C715BA}" type="pres">
      <dgm:prSet presAssocID="{23FA2A78-E576-45BF-A7A6-71CC785790DF}" presName="tx1" presStyleLbl="revTx" presStyleIdx="0" presStyleCnt="3"/>
      <dgm:spPr/>
    </dgm:pt>
    <dgm:pt modelId="{BE01A6B4-F6B3-C64E-9A98-9009F21611C1}" type="pres">
      <dgm:prSet presAssocID="{23FA2A78-E576-45BF-A7A6-71CC785790DF}" presName="vert1" presStyleCnt="0"/>
      <dgm:spPr/>
    </dgm:pt>
    <dgm:pt modelId="{8E041AFC-9EC8-1F4C-B3FC-32C15C3745EA}" type="pres">
      <dgm:prSet presAssocID="{20F493DE-FB75-4690-A5C5-A79827967D0F}" presName="thickLine" presStyleLbl="alignNode1" presStyleIdx="1" presStyleCnt="3"/>
      <dgm:spPr/>
    </dgm:pt>
    <dgm:pt modelId="{EA486E25-A770-FD49-B400-7B290EAD8CA2}" type="pres">
      <dgm:prSet presAssocID="{20F493DE-FB75-4690-A5C5-A79827967D0F}" presName="horz1" presStyleCnt="0"/>
      <dgm:spPr/>
    </dgm:pt>
    <dgm:pt modelId="{FC31EE6C-EAF4-734C-8FB8-0E079A84E853}" type="pres">
      <dgm:prSet presAssocID="{20F493DE-FB75-4690-A5C5-A79827967D0F}" presName="tx1" presStyleLbl="revTx" presStyleIdx="1" presStyleCnt="3"/>
      <dgm:spPr/>
    </dgm:pt>
    <dgm:pt modelId="{5A47A31A-0D9B-2346-9A01-EEBD12FB54A2}" type="pres">
      <dgm:prSet presAssocID="{20F493DE-FB75-4690-A5C5-A79827967D0F}" presName="vert1" presStyleCnt="0"/>
      <dgm:spPr/>
    </dgm:pt>
    <dgm:pt modelId="{EE587FC1-42EC-A543-B009-4148CA304743}" type="pres">
      <dgm:prSet presAssocID="{5A152934-73BB-49EA-9718-739D2A09A6F6}" presName="thickLine" presStyleLbl="alignNode1" presStyleIdx="2" presStyleCnt="3"/>
      <dgm:spPr/>
    </dgm:pt>
    <dgm:pt modelId="{53912F89-3366-DE49-ACE1-9E7B01613366}" type="pres">
      <dgm:prSet presAssocID="{5A152934-73BB-49EA-9718-739D2A09A6F6}" presName="horz1" presStyleCnt="0"/>
      <dgm:spPr/>
    </dgm:pt>
    <dgm:pt modelId="{C1DD36F6-F7A9-6641-AC31-AA841E2F93A6}" type="pres">
      <dgm:prSet presAssocID="{5A152934-73BB-49EA-9718-739D2A09A6F6}" presName="tx1" presStyleLbl="revTx" presStyleIdx="2" presStyleCnt="3"/>
      <dgm:spPr/>
    </dgm:pt>
    <dgm:pt modelId="{4B28F39B-862B-CD43-9669-D0E51306CA6A}" type="pres">
      <dgm:prSet presAssocID="{5A152934-73BB-49EA-9718-739D2A09A6F6}" presName="vert1" presStyleCnt="0"/>
      <dgm:spPr/>
    </dgm:pt>
  </dgm:ptLst>
  <dgm:cxnLst>
    <dgm:cxn modelId="{FAF7F92E-CAD1-F641-9E76-FC90F3C8DC41}" type="presOf" srcId="{EB65E9BF-1398-43FA-9C18-D85AA02B0AEB}" destId="{C77F7FDA-3023-1041-BA8B-FE1D1AD96911}" srcOrd="0" destOrd="0" presId="urn:microsoft.com/office/officeart/2008/layout/LinedList"/>
    <dgm:cxn modelId="{F1F2A634-F106-4F7F-91A1-561DBE5EF60D}" srcId="{EB65E9BF-1398-43FA-9C18-D85AA02B0AEB}" destId="{5A152934-73BB-49EA-9718-739D2A09A6F6}" srcOrd="2" destOrd="0" parTransId="{285C3666-BDCE-4C79-A9B0-0A3D703E343E}" sibTransId="{2D632983-7C71-4E1F-A90A-9B4474F44E73}"/>
    <dgm:cxn modelId="{A117DF40-99EB-4D0B-98E0-B9EE774E4183}" srcId="{EB65E9BF-1398-43FA-9C18-D85AA02B0AEB}" destId="{20F493DE-FB75-4690-A5C5-A79827967D0F}" srcOrd="1" destOrd="0" parTransId="{999E5AD7-DA5D-4DDE-B66F-772ADCF7E608}" sibTransId="{E9A518DC-1048-47AB-9D63-C31DABDBBDD8}"/>
    <dgm:cxn modelId="{ABD95E66-F39B-7F4D-8063-F9EFA3BEDE63}" type="presOf" srcId="{5A152934-73BB-49EA-9718-739D2A09A6F6}" destId="{C1DD36F6-F7A9-6641-AC31-AA841E2F93A6}" srcOrd="0" destOrd="0" presId="urn:microsoft.com/office/officeart/2008/layout/LinedList"/>
    <dgm:cxn modelId="{9219776C-7106-DD45-9D08-7D5302490779}" type="presOf" srcId="{20F493DE-FB75-4690-A5C5-A79827967D0F}" destId="{FC31EE6C-EAF4-734C-8FB8-0E079A84E853}" srcOrd="0" destOrd="0" presId="urn:microsoft.com/office/officeart/2008/layout/LinedList"/>
    <dgm:cxn modelId="{54EC377C-CBD4-415A-B91E-BE304C717E0E}" srcId="{EB65E9BF-1398-43FA-9C18-D85AA02B0AEB}" destId="{23FA2A78-E576-45BF-A7A6-71CC785790DF}" srcOrd="0" destOrd="0" parTransId="{F449CFA2-B00F-4C79-AD1B-2262CE47C262}" sibTransId="{1CBDFF67-27B5-4394-94E3-C81E1D3FAF18}"/>
    <dgm:cxn modelId="{B33E438B-E5C1-0241-966F-02F98F9CD4E1}" type="presOf" srcId="{23FA2A78-E576-45BF-A7A6-71CC785790DF}" destId="{61860A59-2013-C640-A8A4-8C3A14C715BA}" srcOrd="0" destOrd="0" presId="urn:microsoft.com/office/officeart/2008/layout/LinedList"/>
    <dgm:cxn modelId="{5587E148-C586-2F43-B7EC-F84F397BA05B}" type="presParOf" srcId="{C77F7FDA-3023-1041-BA8B-FE1D1AD96911}" destId="{B2A9CD4B-8ACB-E140-A396-CFB4F858C96A}" srcOrd="0" destOrd="0" presId="urn:microsoft.com/office/officeart/2008/layout/LinedList"/>
    <dgm:cxn modelId="{9F05ED38-25BE-AC4C-BC24-434D7ED16223}" type="presParOf" srcId="{C77F7FDA-3023-1041-BA8B-FE1D1AD96911}" destId="{60FF8F2F-7281-1845-AAE0-BB153867ABAF}" srcOrd="1" destOrd="0" presId="urn:microsoft.com/office/officeart/2008/layout/LinedList"/>
    <dgm:cxn modelId="{0E73BBFA-B3C0-7945-911D-C1C8B3E86024}" type="presParOf" srcId="{60FF8F2F-7281-1845-AAE0-BB153867ABAF}" destId="{61860A59-2013-C640-A8A4-8C3A14C715BA}" srcOrd="0" destOrd="0" presId="urn:microsoft.com/office/officeart/2008/layout/LinedList"/>
    <dgm:cxn modelId="{719F3B83-4227-1747-AC78-637E8D7EF97B}" type="presParOf" srcId="{60FF8F2F-7281-1845-AAE0-BB153867ABAF}" destId="{BE01A6B4-F6B3-C64E-9A98-9009F21611C1}" srcOrd="1" destOrd="0" presId="urn:microsoft.com/office/officeart/2008/layout/LinedList"/>
    <dgm:cxn modelId="{C40F9531-1CD2-2644-8C75-0A7142BF281D}" type="presParOf" srcId="{C77F7FDA-3023-1041-BA8B-FE1D1AD96911}" destId="{8E041AFC-9EC8-1F4C-B3FC-32C15C3745EA}" srcOrd="2" destOrd="0" presId="urn:microsoft.com/office/officeart/2008/layout/LinedList"/>
    <dgm:cxn modelId="{8AD83619-EDB4-7A4E-AF9F-93648B9CD25D}" type="presParOf" srcId="{C77F7FDA-3023-1041-BA8B-FE1D1AD96911}" destId="{EA486E25-A770-FD49-B400-7B290EAD8CA2}" srcOrd="3" destOrd="0" presId="urn:microsoft.com/office/officeart/2008/layout/LinedList"/>
    <dgm:cxn modelId="{2E0859FA-21C7-6741-90A7-7673B60D736E}" type="presParOf" srcId="{EA486E25-A770-FD49-B400-7B290EAD8CA2}" destId="{FC31EE6C-EAF4-734C-8FB8-0E079A84E853}" srcOrd="0" destOrd="0" presId="urn:microsoft.com/office/officeart/2008/layout/LinedList"/>
    <dgm:cxn modelId="{1775FD1A-6F23-474E-9E3F-05126F7A73A5}" type="presParOf" srcId="{EA486E25-A770-FD49-B400-7B290EAD8CA2}" destId="{5A47A31A-0D9B-2346-9A01-EEBD12FB54A2}" srcOrd="1" destOrd="0" presId="urn:microsoft.com/office/officeart/2008/layout/LinedList"/>
    <dgm:cxn modelId="{AD94D0EB-44B0-0B44-8B77-59853FAB2CDA}" type="presParOf" srcId="{C77F7FDA-3023-1041-BA8B-FE1D1AD96911}" destId="{EE587FC1-42EC-A543-B009-4148CA304743}" srcOrd="4" destOrd="0" presId="urn:microsoft.com/office/officeart/2008/layout/LinedList"/>
    <dgm:cxn modelId="{7CA45B3C-B72F-FE47-8EC6-B8C46816FBF4}" type="presParOf" srcId="{C77F7FDA-3023-1041-BA8B-FE1D1AD96911}" destId="{53912F89-3366-DE49-ACE1-9E7B01613366}" srcOrd="5" destOrd="0" presId="urn:microsoft.com/office/officeart/2008/layout/LinedList"/>
    <dgm:cxn modelId="{BB2D420E-7E16-C942-8651-5E0CBD42F356}" type="presParOf" srcId="{53912F89-3366-DE49-ACE1-9E7B01613366}" destId="{C1DD36F6-F7A9-6641-AC31-AA841E2F93A6}" srcOrd="0" destOrd="0" presId="urn:microsoft.com/office/officeart/2008/layout/LinedList"/>
    <dgm:cxn modelId="{E34F2116-936E-AA46-A94B-0D011660F2F1}" type="presParOf" srcId="{53912F89-3366-DE49-ACE1-9E7B01613366}" destId="{4B28F39B-862B-CD43-9669-D0E51306CA6A}" srcOrd="1" destOrd="0" presId="urn:microsoft.com/office/officeart/2008/layout/LinedList"/>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F414ABC9-5E9C-48C4-811E-7076A62EDC76}"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DD363658-704D-4B0D-B3A6-4ADCD100656E}">
      <dgm:prSet/>
      <dgm:spPr/>
      <dgm:t>
        <a:bodyPr/>
        <a:lstStyle/>
        <a:p>
          <a:r>
            <a:rPr lang="el-GR" b="1" dirty="0"/>
            <a:t>Μέσα του 18ου μέχρι τον 19ο αιώνα. </a:t>
          </a:r>
          <a:endParaRPr lang="en-US" dirty="0"/>
        </a:p>
      </dgm:t>
    </dgm:pt>
    <dgm:pt modelId="{333666D9-AE02-4357-9DDB-FDFECDA18237}" type="parTrans" cxnId="{39A2FB60-972F-4188-BA48-E2EEBB2C7F01}">
      <dgm:prSet/>
      <dgm:spPr/>
      <dgm:t>
        <a:bodyPr/>
        <a:lstStyle/>
        <a:p>
          <a:endParaRPr lang="en-US"/>
        </a:p>
      </dgm:t>
    </dgm:pt>
    <dgm:pt modelId="{DCB4F52B-79B1-4646-B640-A28B26E68C5E}" type="sibTrans" cxnId="{39A2FB60-972F-4188-BA48-E2EEBB2C7F01}">
      <dgm:prSet/>
      <dgm:spPr/>
      <dgm:t>
        <a:bodyPr/>
        <a:lstStyle/>
        <a:p>
          <a:endParaRPr lang="en-US"/>
        </a:p>
      </dgm:t>
    </dgm:pt>
    <dgm:pt modelId="{B934807D-A70E-416E-A69B-B79DCCE09F75}">
      <dgm:prSet/>
      <dgm:spPr/>
      <dgm:t>
        <a:bodyPr/>
        <a:lstStyle/>
        <a:p>
          <a:r>
            <a:rPr lang="el-GR" dirty="0"/>
            <a:t>Κοινωνικές μεταρρυθμίσεις (αλλάζει ο ρόλος της γυναίκας)</a:t>
          </a:r>
          <a:endParaRPr lang="en-US" dirty="0"/>
        </a:p>
      </dgm:t>
    </dgm:pt>
    <dgm:pt modelId="{CED3C276-20A5-44F9-BD02-F72F0E242ECA}" type="parTrans" cxnId="{A0BB684C-695E-4E6A-A458-9E58ED4038F2}">
      <dgm:prSet/>
      <dgm:spPr/>
      <dgm:t>
        <a:bodyPr/>
        <a:lstStyle/>
        <a:p>
          <a:endParaRPr lang="en-US"/>
        </a:p>
      </dgm:t>
    </dgm:pt>
    <dgm:pt modelId="{3C1CE2FD-EFA5-4427-BEAE-1DFD1188C4EC}" type="sibTrans" cxnId="{A0BB684C-695E-4E6A-A458-9E58ED4038F2}">
      <dgm:prSet/>
      <dgm:spPr/>
      <dgm:t>
        <a:bodyPr/>
        <a:lstStyle/>
        <a:p>
          <a:endParaRPr lang="en-US"/>
        </a:p>
      </dgm:t>
    </dgm:pt>
    <dgm:pt modelId="{98943D7D-D254-4771-B556-94090BC5AE3C}">
      <dgm:prSet/>
      <dgm:spPr/>
      <dgm:t>
        <a:bodyPr/>
        <a:lstStyle/>
        <a:p>
          <a:r>
            <a:rPr lang="el-GR" dirty="0"/>
            <a:t>Η νοσηλευτική βασίζεται σε ηθικές αξίες. </a:t>
          </a:r>
          <a:r>
            <a:rPr lang="en-US" dirty="0"/>
            <a:t> </a:t>
          </a:r>
          <a:r>
            <a:rPr lang="el-GR" dirty="0"/>
            <a:t>Σταθμός της νοσηλευτικής η γέννηση της </a:t>
          </a:r>
          <a:r>
            <a:rPr lang="en-US" dirty="0"/>
            <a:t>Florence Nightingale.</a:t>
          </a:r>
        </a:p>
      </dgm:t>
    </dgm:pt>
    <dgm:pt modelId="{49D0A741-7A18-4E04-B075-4EA0C4221766}" type="parTrans" cxnId="{AE95300B-15DF-46A7-A460-3D11BA846F53}">
      <dgm:prSet/>
      <dgm:spPr/>
      <dgm:t>
        <a:bodyPr/>
        <a:lstStyle/>
        <a:p>
          <a:endParaRPr lang="en-US"/>
        </a:p>
      </dgm:t>
    </dgm:pt>
    <dgm:pt modelId="{A1E76B9A-0451-4BD7-8DA2-A3949F3BC5A8}" type="sibTrans" cxnId="{AE95300B-15DF-46A7-A460-3D11BA846F53}">
      <dgm:prSet/>
      <dgm:spPr/>
      <dgm:t>
        <a:bodyPr/>
        <a:lstStyle/>
        <a:p>
          <a:endParaRPr lang="en-US"/>
        </a:p>
      </dgm:t>
    </dgm:pt>
    <dgm:pt modelId="{4DD347CC-BBFB-4A33-8789-7E7351F20BDC}">
      <dgm:prSet/>
      <dgm:spPr/>
      <dgm:t>
        <a:bodyPr/>
        <a:lstStyle/>
        <a:p>
          <a:r>
            <a:rPr lang="el-GR" dirty="0"/>
            <a:t>Γεννήθηκε το 1820. </a:t>
          </a:r>
          <a:endParaRPr lang="en-US" dirty="0"/>
        </a:p>
      </dgm:t>
    </dgm:pt>
    <dgm:pt modelId="{E8EA40A7-C760-4956-86DF-854CB4EC0A2E}" type="parTrans" cxnId="{02D63770-47F6-4C78-8B9F-45B4811EE830}">
      <dgm:prSet/>
      <dgm:spPr/>
      <dgm:t>
        <a:bodyPr/>
        <a:lstStyle/>
        <a:p>
          <a:endParaRPr lang="en-US"/>
        </a:p>
      </dgm:t>
    </dgm:pt>
    <dgm:pt modelId="{A8E96069-A216-4B46-B35C-E8EF349CAF18}" type="sibTrans" cxnId="{02D63770-47F6-4C78-8B9F-45B4811EE830}">
      <dgm:prSet/>
      <dgm:spPr/>
      <dgm:t>
        <a:bodyPr/>
        <a:lstStyle/>
        <a:p>
          <a:endParaRPr lang="en-US"/>
        </a:p>
      </dgm:t>
    </dgm:pt>
    <dgm:pt modelId="{C8D1B393-9F0C-4930-B090-CBD2BEAF5783}">
      <dgm:prSet/>
      <dgm:spPr/>
      <dgm:t>
        <a:bodyPr/>
        <a:lstStyle/>
        <a:p>
          <a:r>
            <a:rPr lang="el-GR" dirty="0"/>
            <a:t>Κόρη εύπορης οικογένειας μεγάλωσε στην Αγγλία, έκανε καλές σπουδές και ταξίδεψε πολύ. </a:t>
          </a:r>
          <a:endParaRPr lang="en-US" dirty="0"/>
        </a:p>
      </dgm:t>
    </dgm:pt>
    <dgm:pt modelId="{F61AA1C6-512F-4EE3-B77E-D1A3A0B27C9B}" type="parTrans" cxnId="{8D1F0070-BBEF-420B-9B48-CCCDC53EABF6}">
      <dgm:prSet/>
      <dgm:spPr/>
      <dgm:t>
        <a:bodyPr/>
        <a:lstStyle/>
        <a:p>
          <a:endParaRPr lang="en-US"/>
        </a:p>
      </dgm:t>
    </dgm:pt>
    <dgm:pt modelId="{CD4BD889-899E-4701-BBDA-DE4F87D3453B}" type="sibTrans" cxnId="{8D1F0070-BBEF-420B-9B48-CCCDC53EABF6}">
      <dgm:prSet/>
      <dgm:spPr/>
      <dgm:t>
        <a:bodyPr/>
        <a:lstStyle/>
        <a:p>
          <a:endParaRPr lang="en-US"/>
        </a:p>
      </dgm:t>
    </dgm:pt>
    <dgm:pt modelId="{A0889DCF-69CE-407D-91EA-2352CD727DB8}">
      <dgm:prSet/>
      <dgm:spPr/>
      <dgm:t>
        <a:bodyPr/>
        <a:lstStyle/>
        <a:p>
          <a:r>
            <a:rPr lang="el-GR" dirty="0"/>
            <a:t>Σε ηλικία 31 ετών σπούδασε νοσηλευτική. </a:t>
          </a:r>
          <a:endParaRPr lang="en-US" dirty="0"/>
        </a:p>
      </dgm:t>
    </dgm:pt>
    <dgm:pt modelId="{BCDD963C-8944-405F-B7C3-67AB7244E86E}" type="parTrans" cxnId="{7687D115-BCF4-4601-9612-AED5F6371FB2}">
      <dgm:prSet/>
      <dgm:spPr/>
      <dgm:t>
        <a:bodyPr/>
        <a:lstStyle/>
        <a:p>
          <a:endParaRPr lang="en-US"/>
        </a:p>
      </dgm:t>
    </dgm:pt>
    <dgm:pt modelId="{42C20633-4D36-42FF-8B84-7E9977757255}" type="sibTrans" cxnId="{7687D115-BCF4-4601-9612-AED5F6371FB2}">
      <dgm:prSet/>
      <dgm:spPr/>
      <dgm:t>
        <a:bodyPr/>
        <a:lstStyle/>
        <a:p>
          <a:endParaRPr lang="en-US"/>
        </a:p>
      </dgm:t>
    </dgm:pt>
    <dgm:pt modelId="{2B8B21A4-8C77-4584-8998-9DF44F95641C}">
      <dgm:prSet/>
      <dgm:spPr/>
      <dgm:t>
        <a:bodyPr/>
        <a:lstStyle/>
        <a:p>
          <a:r>
            <a:rPr lang="el-GR" dirty="0"/>
            <a:t>Στον πόλεμο της Κριμαίας οργάνωσε για τους Βρετανούς τη νοσηλευτική φροντίδα στο στρατιωτικό νοσοκομείο της Τουρκίας.</a:t>
          </a:r>
          <a:endParaRPr lang="en-US" dirty="0"/>
        </a:p>
      </dgm:t>
    </dgm:pt>
    <dgm:pt modelId="{14EE3720-2E6A-4C45-90E7-0B311022C0C7}" type="parTrans" cxnId="{C92BD3ED-E948-4694-8D33-7B6C8CB24D7D}">
      <dgm:prSet/>
      <dgm:spPr/>
      <dgm:t>
        <a:bodyPr/>
        <a:lstStyle/>
        <a:p>
          <a:endParaRPr lang="en-US"/>
        </a:p>
      </dgm:t>
    </dgm:pt>
    <dgm:pt modelId="{D25BBB1C-35B5-4FF1-95F0-E4EC3264EF7F}" type="sibTrans" cxnId="{C92BD3ED-E948-4694-8D33-7B6C8CB24D7D}">
      <dgm:prSet/>
      <dgm:spPr/>
      <dgm:t>
        <a:bodyPr/>
        <a:lstStyle/>
        <a:p>
          <a:endParaRPr lang="en-US"/>
        </a:p>
      </dgm:t>
    </dgm:pt>
    <dgm:pt modelId="{26CE79F8-4B2C-44D5-9AE0-79AE3B190723}">
      <dgm:prSet/>
      <dgm:spPr/>
      <dgm:t>
        <a:bodyPr/>
        <a:lstStyle/>
        <a:p>
          <a:r>
            <a:rPr lang="el-GR" dirty="0"/>
            <a:t>Διέθετε την ικανότητα να ξεπερνά ανυπέρβλητα εμπόδια με επιτυχία, προσπέρασε τις προκαταλήψεις κατά των γυναικών και ανέβασε το επίπεδο των νοσηλευτών. </a:t>
          </a:r>
          <a:endParaRPr lang="en-US" dirty="0"/>
        </a:p>
      </dgm:t>
    </dgm:pt>
    <dgm:pt modelId="{4A988DCA-610D-4208-9D01-7F22C5C7AD1F}" type="parTrans" cxnId="{C8494BA0-FBB0-4007-99B9-600EDCE5870C}">
      <dgm:prSet/>
      <dgm:spPr/>
      <dgm:t>
        <a:bodyPr/>
        <a:lstStyle/>
        <a:p>
          <a:endParaRPr lang="en-US"/>
        </a:p>
      </dgm:t>
    </dgm:pt>
    <dgm:pt modelId="{2DEA5C44-9879-4FF4-B16C-5A1B27172FA4}" type="sibTrans" cxnId="{C8494BA0-FBB0-4007-99B9-600EDCE5870C}">
      <dgm:prSet/>
      <dgm:spPr/>
      <dgm:t>
        <a:bodyPr/>
        <a:lstStyle/>
        <a:p>
          <a:endParaRPr lang="en-US"/>
        </a:p>
      </dgm:t>
    </dgm:pt>
    <dgm:pt modelId="{0CA3F230-11A9-4CB8-8F5A-003E3026DC28}">
      <dgm:prSet/>
      <dgm:spPr/>
      <dgm:t>
        <a:bodyPr/>
        <a:lstStyle/>
        <a:p>
          <a:r>
            <a:rPr lang="el-GR" dirty="0"/>
            <a:t>Μετά τον πόλεμο, επέστρεψε στην Αγγλία όπου ίδρυσε σχολή εκπαίδευσης νοσηλευτών και εξέδωσε βιβλία σχετικά με τη φροντίδα υγείας και τη νοσηλευτική εκπαίδευση</a:t>
          </a:r>
          <a:endParaRPr lang="en-US" dirty="0"/>
        </a:p>
      </dgm:t>
    </dgm:pt>
    <dgm:pt modelId="{29E877D2-7501-455D-A256-C22378CCAE24}" type="parTrans" cxnId="{D4D9F944-2381-4DC6-8D6F-7EB200F04D62}">
      <dgm:prSet/>
      <dgm:spPr/>
      <dgm:t>
        <a:bodyPr/>
        <a:lstStyle/>
        <a:p>
          <a:endParaRPr lang="en-US"/>
        </a:p>
      </dgm:t>
    </dgm:pt>
    <dgm:pt modelId="{F4610E8F-21FB-4879-90DA-BA15A0DE304F}" type="sibTrans" cxnId="{D4D9F944-2381-4DC6-8D6F-7EB200F04D62}">
      <dgm:prSet/>
      <dgm:spPr/>
      <dgm:t>
        <a:bodyPr/>
        <a:lstStyle/>
        <a:p>
          <a:endParaRPr lang="en-US"/>
        </a:p>
      </dgm:t>
    </dgm:pt>
    <dgm:pt modelId="{F7DC37CF-15D2-0C46-96F9-0206B2DA3BB7}" type="pres">
      <dgm:prSet presAssocID="{F414ABC9-5E9C-48C4-811E-7076A62EDC76}" presName="vert0" presStyleCnt="0">
        <dgm:presLayoutVars>
          <dgm:dir/>
          <dgm:animOne val="branch"/>
          <dgm:animLvl val="lvl"/>
        </dgm:presLayoutVars>
      </dgm:prSet>
      <dgm:spPr/>
    </dgm:pt>
    <dgm:pt modelId="{7D4BEF47-1D77-994E-BB46-2331E265689B}" type="pres">
      <dgm:prSet presAssocID="{DD363658-704D-4B0D-B3A6-4ADCD100656E}" presName="thickLine" presStyleLbl="alignNode1" presStyleIdx="0" presStyleCnt="9"/>
      <dgm:spPr/>
    </dgm:pt>
    <dgm:pt modelId="{972DD80B-91E3-1443-9D1F-862D0EF16CF7}" type="pres">
      <dgm:prSet presAssocID="{DD363658-704D-4B0D-B3A6-4ADCD100656E}" presName="horz1" presStyleCnt="0"/>
      <dgm:spPr/>
    </dgm:pt>
    <dgm:pt modelId="{D832908E-59AA-4649-A916-92126FA03630}" type="pres">
      <dgm:prSet presAssocID="{DD363658-704D-4B0D-B3A6-4ADCD100656E}" presName="tx1" presStyleLbl="revTx" presStyleIdx="0" presStyleCnt="9"/>
      <dgm:spPr/>
    </dgm:pt>
    <dgm:pt modelId="{435FF691-AD24-1D45-85A0-43759485240A}" type="pres">
      <dgm:prSet presAssocID="{DD363658-704D-4B0D-B3A6-4ADCD100656E}" presName="vert1" presStyleCnt="0"/>
      <dgm:spPr/>
    </dgm:pt>
    <dgm:pt modelId="{9BBB5C29-C05D-1145-8F32-6358357B3135}" type="pres">
      <dgm:prSet presAssocID="{B934807D-A70E-416E-A69B-B79DCCE09F75}" presName="thickLine" presStyleLbl="alignNode1" presStyleIdx="1" presStyleCnt="9"/>
      <dgm:spPr/>
    </dgm:pt>
    <dgm:pt modelId="{6FB8D129-8E57-F04E-82E5-8D21C193BA31}" type="pres">
      <dgm:prSet presAssocID="{B934807D-A70E-416E-A69B-B79DCCE09F75}" presName="horz1" presStyleCnt="0"/>
      <dgm:spPr/>
    </dgm:pt>
    <dgm:pt modelId="{8F7399C5-984E-A64E-AF2C-1C63DFDA7B32}" type="pres">
      <dgm:prSet presAssocID="{B934807D-A70E-416E-A69B-B79DCCE09F75}" presName="tx1" presStyleLbl="revTx" presStyleIdx="1" presStyleCnt="9"/>
      <dgm:spPr/>
    </dgm:pt>
    <dgm:pt modelId="{22573219-62C7-5E45-A4CF-150D0F47130B}" type="pres">
      <dgm:prSet presAssocID="{B934807D-A70E-416E-A69B-B79DCCE09F75}" presName="vert1" presStyleCnt="0"/>
      <dgm:spPr/>
    </dgm:pt>
    <dgm:pt modelId="{7DA5535C-5EB3-074E-85E3-2F3B0273A20C}" type="pres">
      <dgm:prSet presAssocID="{98943D7D-D254-4771-B556-94090BC5AE3C}" presName="thickLine" presStyleLbl="alignNode1" presStyleIdx="2" presStyleCnt="9"/>
      <dgm:spPr/>
    </dgm:pt>
    <dgm:pt modelId="{7DDF920A-0DE8-FD4E-B4D9-8D8BB2F8BB12}" type="pres">
      <dgm:prSet presAssocID="{98943D7D-D254-4771-B556-94090BC5AE3C}" presName="horz1" presStyleCnt="0"/>
      <dgm:spPr/>
    </dgm:pt>
    <dgm:pt modelId="{1DCD1620-15CC-2740-8982-CD7A4A2E3645}" type="pres">
      <dgm:prSet presAssocID="{98943D7D-D254-4771-B556-94090BC5AE3C}" presName="tx1" presStyleLbl="revTx" presStyleIdx="2" presStyleCnt="9"/>
      <dgm:spPr/>
    </dgm:pt>
    <dgm:pt modelId="{BA843758-56D8-C44E-9417-63331EBEF13D}" type="pres">
      <dgm:prSet presAssocID="{98943D7D-D254-4771-B556-94090BC5AE3C}" presName="vert1" presStyleCnt="0"/>
      <dgm:spPr/>
    </dgm:pt>
    <dgm:pt modelId="{1A6465A3-9E96-BA4A-8B59-6E3EC3ED0D03}" type="pres">
      <dgm:prSet presAssocID="{4DD347CC-BBFB-4A33-8789-7E7351F20BDC}" presName="thickLine" presStyleLbl="alignNode1" presStyleIdx="3" presStyleCnt="9"/>
      <dgm:spPr/>
    </dgm:pt>
    <dgm:pt modelId="{3C80D132-7422-034C-9D35-C08EE483A270}" type="pres">
      <dgm:prSet presAssocID="{4DD347CC-BBFB-4A33-8789-7E7351F20BDC}" presName="horz1" presStyleCnt="0"/>
      <dgm:spPr/>
    </dgm:pt>
    <dgm:pt modelId="{6F4F1651-B03B-7E49-8EEE-5DE30F5709D6}" type="pres">
      <dgm:prSet presAssocID="{4DD347CC-BBFB-4A33-8789-7E7351F20BDC}" presName="tx1" presStyleLbl="revTx" presStyleIdx="3" presStyleCnt="9"/>
      <dgm:spPr/>
    </dgm:pt>
    <dgm:pt modelId="{930E2F6A-986F-9D49-8A3F-BF9F86A2DF64}" type="pres">
      <dgm:prSet presAssocID="{4DD347CC-BBFB-4A33-8789-7E7351F20BDC}" presName="vert1" presStyleCnt="0"/>
      <dgm:spPr/>
    </dgm:pt>
    <dgm:pt modelId="{CAD9E9D4-4886-A641-9E23-70806D9CE0A9}" type="pres">
      <dgm:prSet presAssocID="{C8D1B393-9F0C-4930-B090-CBD2BEAF5783}" presName="thickLine" presStyleLbl="alignNode1" presStyleIdx="4" presStyleCnt="9"/>
      <dgm:spPr/>
    </dgm:pt>
    <dgm:pt modelId="{B6E128DA-EFB6-2D46-98AB-E9B1240AD164}" type="pres">
      <dgm:prSet presAssocID="{C8D1B393-9F0C-4930-B090-CBD2BEAF5783}" presName="horz1" presStyleCnt="0"/>
      <dgm:spPr/>
    </dgm:pt>
    <dgm:pt modelId="{48884CE2-D59E-D448-906E-8E52630B76EB}" type="pres">
      <dgm:prSet presAssocID="{C8D1B393-9F0C-4930-B090-CBD2BEAF5783}" presName="tx1" presStyleLbl="revTx" presStyleIdx="4" presStyleCnt="9"/>
      <dgm:spPr/>
    </dgm:pt>
    <dgm:pt modelId="{0C5804F5-1C2D-3D44-A8E1-7CC8815E8A53}" type="pres">
      <dgm:prSet presAssocID="{C8D1B393-9F0C-4930-B090-CBD2BEAF5783}" presName="vert1" presStyleCnt="0"/>
      <dgm:spPr/>
    </dgm:pt>
    <dgm:pt modelId="{500232B5-8794-434E-BA3B-146AAB145C6D}" type="pres">
      <dgm:prSet presAssocID="{A0889DCF-69CE-407D-91EA-2352CD727DB8}" presName="thickLine" presStyleLbl="alignNode1" presStyleIdx="5" presStyleCnt="9"/>
      <dgm:spPr/>
    </dgm:pt>
    <dgm:pt modelId="{45C33A6B-5B4A-4A4C-BEB8-73A7513B9A40}" type="pres">
      <dgm:prSet presAssocID="{A0889DCF-69CE-407D-91EA-2352CD727DB8}" presName="horz1" presStyleCnt="0"/>
      <dgm:spPr/>
    </dgm:pt>
    <dgm:pt modelId="{1D85D883-CA7A-3C4B-A973-C75E1FE22EA0}" type="pres">
      <dgm:prSet presAssocID="{A0889DCF-69CE-407D-91EA-2352CD727DB8}" presName="tx1" presStyleLbl="revTx" presStyleIdx="5" presStyleCnt="9"/>
      <dgm:spPr/>
    </dgm:pt>
    <dgm:pt modelId="{CB34DBAC-BB66-1742-BB04-63E4DF8CA02D}" type="pres">
      <dgm:prSet presAssocID="{A0889DCF-69CE-407D-91EA-2352CD727DB8}" presName="vert1" presStyleCnt="0"/>
      <dgm:spPr/>
    </dgm:pt>
    <dgm:pt modelId="{5E3F4355-76D8-1748-A463-F49C4C415204}" type="pres">
      <dgm:prSet presAssocID="{2B8B21A4-8C77-4584-8998-9DF44F95641C}" presName="thickLine" presStyleLbl="alignNode1" presStyleIdx="6" presStyleCnt="9"/>
      <dgm:spPr/>
    </dgm:pt>
    <dgm:pt modelId="{74DD3ED2-93C7-8946-BF0F-41DF10A05BBF}" type="pres">
      <dgm:prSet presAssocID="{2B8B21A4-8C77-4584-8998-9DF44F95641C}" presName="horz1" presStyleCnt="0"/>
      <dgm:spPr/>
    </dgm:pt>
    <dgm:pt modelId="{CEF409E1-21BD-3542-9F35-26C872CD0517}" type="pres">
      <dgm:prSet presAssocID="{2B8B21A4-8C77-4584-8998-9DF44F95641C}" presName="tx1" presStyleLbl="revTx" presStyleIdx="6" presStyleCnt="9"/>
      <dgm:spPr/>
    </dgm:pt>
    <dgm:pt modelId="{75C7C67A-F128-4841-8C12-DB3D9C18B4D5}" type="pres">
      <dgm:prSet presAssocID="{2B8B21A4-8C77-4584-8998-9DF44F95641C}" presName="vert1" presStyleCnt="0"/>
      <dgm:spPr/>
    </dgm:pt>
    <dgm:pt modelId="{15DA66F9-359B-8A47-800D-1BA25587368E}" type="pres">
      <dgm:prSet presAssocID="{26CE79F8-4B2C-44D5-9AE0-79AE3B190723}" presName="thickLine" presStyleLbl="alignNode1" presStyleIdx="7" presStyleCnt="9"/>
      <dgm:spPr/>
    </dgm:pt>
    <dgm:pt modelId="{AED81398-C1AF-1C43-A7AC-7CD09149562B}" type="pres">
      <dgm:prSet presAssocID="{26CE79F8-4B2C-44D5-9AE0-79AE3B190723}" presName="horz1" presStyleCnt="0"/>
      <dgm:spPr/>
    </dgm:pt>
    <dgm:pt modelId="{6CFEE1BF-F0D4-9540-B831-481218BD3D58}" type="pres">
      <dgm:prSet presAssocID="{26CE79F8-4B2C-44D5-9AE0-79AE3B190723}" presName="tx1" presStyleLbl="revTx" presStyleIdx="7" presStyleCnt="9"/>
      <dgm:spPr/>
    </dgm:pt>
    <dgm:pt modelId="{560EB219-9E89-1243-8A33-09BE3E6095DF}" type="pres">
      <dgm:prSet presAssocID="{26CE79F8-4B2C-44D5-9AE0-79AE3B190723}" presName="vert1" presStyleCnt="0"/>
      <dgm:spPr/>
    </dgm:pt>
    <dgm:pt modelId="{058BB60F-607E-594A-A64A-A35BB66A5F42}" type="pres">
      <dgm:prSet presAssocID="{0CA3F230-11A9-4CB8-8F5A-003E3026DC28}" presName="thickLine" presStyleLbl="alignNode1" presStyleIdx="8" presStyleCnt="9"/>
      <dgm:spPr/>
    </dgm:pt>
    <dgm:pt modelId="{07FAA888-B885-8943-9532-AC0F091E3FD4}" type="pres">
      <dgm:prSet presAssocID="{0CA3F230-11A9-4CB8-8F5A-003E3026DC28}" presName="horz1" presStyleCnt="0"/>
      <dgm:spPr/>
    </dgm:pt>
    <dgm:pt modelId="{7629F227-1A3D-F54F-B656-F843BC927094}" type="pres">
      <dgm:prSet presAssocID="{0CA3F230-11A9-4CB8-8F5A-003E3026DC28}" presName="tx1" presStyleLbl="revTx" presStyleIdx="8" presStyleCnt="9"/>
      <dgm:spPr/>
    </dgm:pt>
    <dgm:pt modelId="{0E611F35-063A-6A41-98FE-65448BC37EF8}" type="pres">
      <dgm:prSet presAssocID="{0CA3F230-11A9-4CB8-8F5A-003E3026DC28}" presName="vert1" presStyleCnt="0"/>
      <dgm:spPr/>
    </dgm:pt>
  </dgm:ptLst>
  <dgm:cxnLst>
    <dgm:cxn modelId="{AE95300B-15DF-46A7-A460-3D11BA846F53}" srcId="{F414ABC9-5E9C-48C4-811E-7076A62EDC76}" destId="{98943D7D-D254-4771-B556-94090BC5AE3C}" srcOrd="2" destOrd="0" parTransId="{49D0A741-7A18-4E04-B075-4EA0C4221766}" sibTransId="{A1E76B9A-0451-4BD7-8DA2-A3949F3BC5A8}"/>
    <dgm:cxn modelId="{7687D115-BCF4-4601-9612-AED5F6371FB2}" srcId="{F414ABC9-5E9C-48C4-811E-7076A62EDC76}" destId="{A0889DCF-69CE-407D-91EA-2352CD727DB8}" srcOrd="5" destOrd="0" parTransId="{BCDD963C-8944-405F-B7C3-67AB7244E86E}" sibTransId="{42C20633-4D36-42FF-8B84-7E9977757255}"/>
    <dgm:cxn modelId="{2835FA1F-D208-F24E-844B-1A0A064ACC3F}" type="presOf" srcId="{0CA3F230-11A9-4CB8-8F5A-003E3026DC28}" destId="{7629F227-1A3D-F54F-B656-F843BC927094}" srcOrd="0" destOrd="0" presId="urn:microsoft.com/office/officeart/2008/layout/LinedList"/>
    <dgm:cxn modelId="{30A2FF29-0513-CD44-9301-0420F8B15EBB}" type="presOf" srcId="{C8D1B393-9F0C-4930-B090-CBD2BEAF5783}" destId="{48884CE2-D59E-D448-906E-8E52630B76EB}" srcOrd="0" destOrd="0" presId="urn:microsoft.com/office/officeart/2008/layout/LinedList"/>
    <dgm:cxn modelId="{9EE65B2E-F79F-7347-ABBC-F1E2150533D6}" type="presOf" srcId="{98943D7D-D254-4771-B556-94090BC5AE3C}" destId="{1DCD1620-15CC-2740-8982-CD7A4A2E3645}" srcOrd="0" destOrd="0" presId="urn:microsoft.com/office/officeart/2008/layout/LinedList"/>
    <dgm:cxn modelId="{D4D9F944-2381-4DC6-8D6F-7EB200F04D62}" srcId="{F414ABC9-5E9C-48C4-811E-7076A62EDC76}" destId="{0CA3F230-11A9-4CB8-8F5A-003E3026DC28}" srcOrd="8" destOrd="0" parTransId="{29E877D2-7501-455D-A256-C22378CCAE24}" sibTransId="{F4610E8F-21FB-4879-90DA-BA15A0DE304F}"/>
    <dgm:cxn modelId="{A0BB684C-695E-4E6A-A458-9E58ED4038F2}" srcId="{F414ABC9-5E9C-48C4-811E-7076A62EDC76}" destId="{B934807D-A70E-416E-A69B-B79DCCE09F75}" srcOrd="1" destOrd="0" parTransId="{CED3C276-20A5-44F9-BD02-F72F0E242ECA}" sibTransId="{3C1CE2FD-EFA5-4427-BEAE-1DFD1188C4EC}"/>
    <dgm:cxn modelId="{39A2FB60-972F-4188-BA48-E2EEBB2C7F01}" srcId="{F414ABC9-5E9C-48C4-811E-7076A62EDC76}" destId="{DD363658-704D-4B0D-B3A6-4ADCD100656E}" srcOrd="0" destOrd="0" parTransId="{333666D9-AE02-4357-9DDB-FDFECDA18237}" sibTransId="{DCB4F52B-79B1-4646-B640-A28B26E68C5E}"/>
    <dgm:cxn modelId="{8D1F0070-BBEF-420B-9B48-CCCDC53EABF6}" srcId="{F414ABC9-5E9C-48C4-811E-7076A62EDC76}" destId="{C8D1B393-9F0C-4930-B090-CBD2BEAF5783}" srcOrd="4" destOrd="0" parTransId="{F61AA1C6-512F-4EE3-B77E-D1A3A0B27C9B}" sibTransId="{CD4BD889-899E-4701-BBDA-DE4F87D3453B}"/>
    <dgm:cxn modelId="{02D63770-47F6-4C78-8B9F-45B4811EE830}" srcId="{F414ABC9-5E9C-48C4-811E-7076A62EDC76}" destId="{4DD347CC-BBFB-4A33-8789-7E7351F20BDC}" srcOrd="3" destOrd="0" parTransId="{E8EA40A7-C760-4956-86DF-854CB4EC0A2E}" sibTransId="{A8E96069-A216-4B46-B35C-E8EF349CAF18}"/>
    <dgm:cxn modelId="{5D9DE09C-EE0C-B44F-AF84-B71FA92384A4}" type="presOf" srcId="{A0889DCF-69CE-407D-91EA-2352CD727DB8}" destId="{1D85D883-CA7A-3C4B-A973-C75E1FE22EA0}" srcOrd="0" destOrd="0" presId="urn:microsoft.com/office/officeart/2008/layout/LinedList"/>
    <dgm:cxn modelId="{C8494BA0-FBB0-4007-99B9-600EDCE5870C}" srcId="{F414ABC9-5E9C-48C4-811E-7076A62EDC76}" destId="{26CE79F8-4B2C-44D5-9AE0-79AE3B190723}" srcOrd="7" destOrd="0" parTransId="{4A988DCA-610D-4208-9D01-7F22C5C7AD1F}" sibTransId="{2DEA5C44-9879-4FF4-B16C-5A1B27172FA4}"/>
    <dgm:cxn modelId="{8DF9EFC2-18E2-314B-90D6-FC401C5A5984}" type="presOf" srcId="{B934807D-A70E-416E-A69B-B79DCCE09F75}" destId="{8F7399C5-984E-A64E-AF2C-1C63DFDA7B32}" srcOrd="0" destOrd="0" presId="urn:microsoft.com/office/officeart/2008/layout/LinedList"/>
    <dgm:cxn modelId="{22B629DA-7B99-0C4B-BADF-228F20EFE768}" type="presOf" srcId="{2B8B21A4-8C77-4584-8998-9DF44F95641C}" destId="{CEF409E1-21BD-3542-9F35-26C872CD0517}" srcOrd="0" destOrd="0" presId="urn:microsoft.com/office/officeart/2008/layout/LinedList"/>
    <dgm:cxn modelId="{039B0ADF-9AF4-CE45-87ED-9B24B3B0B95E}" type="presOf" srcId="{DD363658-704D-4B0D-B3A6-4ADCD100656E}" destId="{D832908E-59AA-4649-A916-92126FA03630}" srcOrd="0" destOrd="0" presId="urn:microsoft.com/office/officeart/2008/layout/LinedList"/>
    <dgm:cxn modelId="{6BC65FE4-941A-8C45-AF87-544FA313FC5D}" type="presOf" srcId="{4DD347CC-BBFB-4A33-8789-7E7351F20BDC}" destId="{6F4F1651-B03B-7E49-8EEE-5DE30F5709D6}" srcOrd="0" destOrd="0" presId="urn:microsoft.com/office/officeart/2008/layout/LinedList"/>
    <dgm:cxn modelId="{96BC1CE9-30CF-2D4F-B40D-9F746FDE0914}" type="presOf" srcId="{F414ABC9-5E9C-48C4-811E-7076A62EDC76}" destId="{F7DC37CF-15D2-0C46-96F9-0206B2DA3BB7}" srcOrd="0" destOrd="0" presId="urn:microsoft.com/office/officeart/2008/layout/LinedList"/>
    <dgm:cxn modelId="{C92BD3ED-E948-4694-8D33-7B6C8CB24D7D}" srcId="{F414ABC9-5E9C-48C4-811E-7076A62EDC76}" destId="{2B8B21A4-8C77-4584-8998-9DF44F95641C}" srcOrd="6" destOrd="0" parTransId="{14EE3720-2E6A-4C45-90E7-0B311022C0C7}" sibTransId="{D25BBB1C-35B5-4FF1-95F0-E4EC3264EF7F}"/>
    <dgm:cxn modelId="{20AFBBF3-93EC-DB4F-B01A-687693074B6B}" type="presOf" srcId="{26CE79F8-4B2C-44D5-9AE0-79AE3B190723}" destId="{6CFEE1BF-F0D4-9540-B831-481218BD3D58}" srcOrd="0" destOrd="0" presId="urn:microsoft.com/office/officeart/2008/layout/LinedList"/>
    <dgm:cxn modelId="{C37CD641-BDCC-2249-BFDF-491A7EB3101E}" type="presParOf" srcId="{F7DC37CF-15D2-0C46-96F9-0206B2DA3BB7}" destId="{7D4BEF47-1D77-994E-BB46-2331E265689B}" srcOrd="0" destOrd="0" presId="urn:microsoft.com/office/officeart/2008/layout/LinedList"/>
    <dgm:cxn modelId="{9F132B24-E056-A244-946C-BC7D35569DA7}" type="presParOf" srcId="{F7DC37CF-15D2-0C46-96F9-0206B2DA3BB7}" destId="{972DD80B-91E3-1443-9D1F-862D0EF16CF7}" srcOrd="1" destOrd="0" presId="urn:microsoft.com/office/officeart/2008/layout/LinedList"/>
    <dgm:cxn modelId="{715B0820-897E-0547-AB7C-A98F8C6CF5D9}" type="presParOf" srcId="{972DD80B-91E3-1443-9D1F-862D0EF16CF7}" destId="{D832908E-59AA-4649-A916-92126FA03630}" srcOrd="0" destOrd="0" presId="urn:microsoft.com/office/officeart/2008/layout/LinedList"/>
    <dgm:cxn modelId="{45A466AF-F771-0647-852F-21E06A0798C0}" type="presParOf" srcId="{972DD80B-91E3-1443-9D1F-862D0EF16CF7}" destId="{435FF691-AD24-1D45-85A0-43759485240A}" srcOrd="1" destOrd="0" presId="urn:microsoft.com/office/officeart/2008/layout/LinedList"/>
    <dgm:cxn modelId="{7E6ED9BC-0249-F446-8F4B-5A2D1EFEFC5D}" type="presParOf" srcId="{F7DC37CF-15D2-0C46-96F9-0206B2DA3BB7}" destId="{9BBB5C29-C05D-1145-8F32-6358357B3135}" srcOrd="2" destOrd="0" presId="urn:microsoft.com/office/officeart/2008/layout/LinedList"/>
    <dgm:cxn modelId="{A3BFC0E7-B0FC-6540-9383-0B2250BCCFD9}" type="presParOf" srcId="{F7DC37CF-15D2-0C46-96F9-0206B2DA3BB7}" destId="{6FB8D129-8E57-F04E-82E5-8D21C193BA31}" srcOrd="3" destOrd="0" presId="urn:microsoft.com/office/officeart/2008/layout/LinedList"/>
    <dgm:cxn modelId="{984437ED-8528-524A-A40C-479FC3348CF7}" type="presParOf" srcId="{6FB8D129-8E57-F04E-82E5-8D21C193BA31}" destId="{8F7399C5-984E-A64E-AF2C-1C63DFDA7B32}" srcOrd="0" destOrd="0" presId="urn:microsoft.com/office/officeart/2008/layout/LinedList"/>
    <dgm:cxn modelId="{6BF435E2-F754-6B4E-8195-57A27022ACA8}" type="presParOf" srcId="{6FB8D129-8E57-F04E-82E5-8D21C193BA31}" destId="{22573219-62C7-5E45-A4CF-150D0F47130B}" srcOrd="1" destOrd="0" presId="urn:microsoft.com/office/officeart/2008/layout/LinedList"/>
    <dgm:cxn modelId="{E28C5052-94BF-6C43-A9E4-D0A184383A50}" type="presParOf" srcId="{F7DC37CF-15D2-0C46-96F9-0206B2DA3BB7}" destId="{7DA5535C-5EB3-074E-85E3-2F3B0273A20C}" srcOrd="4" destOrd="0" presId="urn:microsoft.com/office/officeart/2008/layout/LinedList"/>
    <dgm:cxn modelId="{70B5D497-BBEC-5644-A4E1-58EA5E03E0ED}" type="presParOf" srcId="{F7DC37CF-15D2-0C46-96F9-0206B2DA3BB7}" destId="{7DDF920A-0DE8-FD4E-B4D9-8D8BB2F8BB12}" srcOrd="5" destOrd="0" presId="urn:microsoft.com/office/officeart/2008/layout/LinedList"/>
    <dgm:cxn modelId="{146B58F8-5A9D-C048-9D43-F2615AE5F09C}" type="presParOf" srcId="{7DDF920A-0DE8-FD4E-B4D9-8D8BB2F8BB12}" destId="{1DCD1620-15CC-2740-8982-CD7A4A2E3645}" srcOrd="0" destOrd="0" presId="urn:microsoft.com/office/officeart/2008/layout/LinedList"/>
    <dgm:cxn modelId="{80F2F903-8CA1-6E41-9BF5-A013EC4AD2C2}" type="presParOf" srcId="{7DDF920A-0DE8-FD4E-B4D9-8D8BB2F8BB12}" destId="{BA843758-56D8-C44E-9417-63331EBEF13D}" srcOrd="1" destOrd="0" presId="urn:microsoft.com/office/officeart/2008/layout/LinedList"/>
    <dgm:cxn modelId="{229B599D-0DA2-694C-A8FD-CB40A83C29E7}" type="presParOf" srcId="{F7DC37CF-15D2-0C46-96F9-0206B2DA3BB7}" destId="{1A6465A3-9E96-BA4A-8B59-6E3EC3ED0D03}" srcOrd="6" destOrd="0" presId="urn:microsoft.com/office/officeart/2008/layout/LinedList"/>
    <dgm:cxn modelId="{45C11E36-00D3-FE4A-B0F4-3A8AD50A38D4}" type="presParOf" srcId="{F7DC37CF-15D2-0C46-96F9-0206B2DA3BB7}" destId="{3C80D132-7422-034C-9D35-C08EE483A270}" srcOrd="7" destOrd="0" presId="urn:microsoft.com/office/officeart/2008/layout/LinedList"/>
    <dgm:cxn modelId="{4452C7BC-15D0-F843-94B5-F6B1F10CA8B5}" type="presParOf" srcId="{3C80D132-7422-034C-9D35-C08EE483A270}" destId="{6F4F1651-B03B-7E49-8EEE-5DE30F5709D6}" srcOrd="0" destOrd="0" presId="urn:microsoft.com/office/officeart/2008/layout/LinedList"/>
    <dgm:cxn modelId="{9180CDA7-0D60-5C46-96C9-56000698E692}" type="presParOf" srcId="{3C80D132-7422-034C-9D35-C08EE483A270}" destId="{930E2F6A-986F-9D49-8A3F-BF9F86A2DF64}" srcOrd="1" destOrd="0" presId="urn:microsoft.com/office/officeart/2008/layout/LinedList"/>
    <dgm:cxn modelId="{CA76E113-2529-7A45-B02E-D34BBF5F9514}" type="presParOf" srcId="{F7DC37CF-15D2-0C46-96F9-0206B2DA3BB7}" destId="{CAD9E9D4-4886-A641-9E23-70806D9CE0A9}" srcOrd="8" destOrd="0" presId="urn:microsoft.com/office/officeart/2008/layout/LinedList"/>
    <dgm:cxn modelId="{B7A17565-3C21-494C-A881-522232BCC92E}" type="presParOf" srcId="{F7DC37CF-15D2-0C46-96F9-0206B2DA3BB7}" destId="{B6E128DA-EFB6-2D46-98AB-E9B1240AD164}" srcOrd="9" destOrd="0" presId="urn:microsoft.com/office/officeart/2008/layout/LinedList"/>
    <dgm:cxn modelId="{A03EA7D3-7060-BE43-8A42-C09D7B027B88}" type="presParOf" srcId="{B6E128DA-EFB6-2D46-98AB-E9B1240AD164}" destId="{48884CE2-D59E-D448-906E-8E52630B76EB}" srcOrd="0" destOrd="0" presId="urn:microsoft.com/office/officeart/2008/layout/LinedList"/>
    <dgm:cxn modelId="{EE849413-9A1A-4A46-B904-0BC4200EF96B}" type="presParOf" srcId="{B6E128DA-EFB6-2D46-98AB-E9B1240AD164}" destId="{0C5804F5-1C2D-3D44-A8E1-7CC8815E8A53}" srcOrd="1" destOrd="0" presId="urn:microsoft.com/office/officeart/2008/layout/LinedList"/>
    <dgm:cxn modelId="{26204031-A79B-5741-81B9-E84D56F4396E}" type="presParOf" srcId="{F7DC37CF-15D2-0C46-96F9-0206B2DA3BB7}" destId="{500232B5-8794-434E-BA3B-146AAB145C6D}" srcOrd="10" destOrd="0" presId="urn:microsoft.com/office/officeart/2008/layout/LinedList"/>
    <dgm:cxn modelId="{26F86840-EBF1-344A-B7FD-0E0845C3A9A0}" type="presParOf" srcId="{F7DC37CF-15D2-0C46-96F9-0206B2DA3BB7}" destId="{45C33A6B-5B4A-4A4C-BEB8-73A7513B9A40}" srcOrd="11" destOrd="0" presId="urn:microsoft.com/office/officeart/2008/layout/LinedList"/>
    <dgm:cxn modelId="{FA1DC21A-EBAE-2547-9F7A-4DB63EE50E30}" type="presParOf" srcId="{45C33A6B-5B4A-4A4C-BEB8-73A7513B9A40}" destId="{1D85D883-CA7A-3C4B-A973-C75E1FE22EA0}" srcOrd="0" destOrd="0" presId="urn:microsoft.com/office/officeart/2008/layout/LinedList"/>
    <dgm:cxn modelId="{8C525797-7AF9-654B-ABC8-B73AAA5A1E95}" type="presParOf" srcId="{45C33A6B-5B4A-4A4C-BEB8-73A7513B9A40}" destId="{CB34DBAC-BB66-1742-BB04-63E4DF8CA02D}" srcOrd="1" destOrd="0" presId="urn:microsoft.com/office/officeart/2008/layout/LinedList"/>
    <dgm:cxn modelId="{1580ACA5-0CB8-C045-90EF-EA801DFE23F4}" type="presParOf" srcId="{F7DC37CF-15D2-0C46-96F9-0206B2DA3BB7}" destId="{5E3F4355-76D8-1748-A463-F49C4C415204}" srcOrd="12" destOrd="0" presId="urn:microsoft.com/office/officeart/2008/layout/LinedList"/>
    <dgm:cxn modelId="{EB59E3B2-3230-6C47-96C9-BE95B0A6BF4E}" type="presParOf" srcId="{F7DC37CF-15D2-0C46-96F9-0206B2DA3BB7}" destId="{74DD3ED2-93C7-8946-BF0F-41DF10A05BBF}" srcOrd="13" destOrd="0" presId="urn:microsoft.com/office/officeart/2008/layout/LinedList"/>
    <dgm:cxn modelId="{D52BABB3-2913-CC4A-866A-4A89618EFBC2}" type="presParOf" srcId="{74DD3ED2-93C7-8946-BF0F-41DF10A05BBF}" destId="{CEF409E1-21BD-3542-9F35-26C872CD0517}" srcOrd="0" destOrd="0" presId="urn:microsoft.com/office/officeart/2008/layout/LinedList"/>
    <dgm:cxn modelId="{46D86CFE-BBDD-814D-B9DC-69C6EE2DED8D}" type="presParOf" srcId="{74DD3ED2-93C7-8946-BF0F-41DF10A05BBF}" destId="{75C7C67A-F128-4841-8C12-DB3D9C18B4D5}" srcOrd="1" destOrd="0" presId="urn:microsoft.com/office/officeart/2008/layout/LinedList"/>
    <dgm:cxn modelId="{EA442EA9-1DB2-324E-B6CB-434338B00DAF}" type="presParOf" srcId="{F7DC37CF-15D2-0C46-96F9-0206B2DA3BB7}" destId="{15DA66F9-359B-8A47-800D-1BA25587368E}" srcOrd="14" destOrd="0" presId="urn:microsoft.com/office/officeart/2008/layout/LinedList"/>
    <dgm:cxn modelId="{47BB672F-85B4-C049-9A4E-665D10E62EEB}" type="presParOf" srcId="{F7DC37CF-15D2-0C46-96F9-0206B2DA3BB7}" destId="{AED81398-C1AF-1C43-A7AC-7CD09149562B}" srcOrd="15" destOrd="0" presId="urn:microsoft.com/office/officeart/2008/layout/LinedList"/>
    <dgm:cxn modelId="{24511CA5-7C17-A64E-975D-D5E2576500F9}" type="presParOf" srcId="{AED81398-C1AF-1C43-A7AC-7CD09149562B}" destId="{6CFEE1BF-F0D4-9540-B831-481218BD3D58}" srcOrd="0" destOrd="0" presId="urn:microsoft.com/office/officeart/2008/layout/LinedList"/>
    <dgm:cxn modelId="{7BCEAF03-528E-6543-9D7F-138A647566F1}" type="presParOf" srcId="{AED81398-C1AF-1C43-A7AC-7CD09149562B}" destId="{560EB219-9E89-1243-8A33-09BE3E6095DF}" srcOrd="1" destOrd="0" presId="urn:microsoft.com/office/officeart/2008/layout/LinedList"/>
    <dgm:cxn modelId="{367044BD-AA7B-5D4A-B2F3-D44748DD47BD}" type="presParOf" srcId="{F7DC37CF-15D2-0C46-96F9-0206B2DA3BB7}" destId="{058BB60F-607E-594A-A64A-A35BB66A5F42}" srcOrd="16" destOrd="0" presId="urn:microsoft.com/office/officeart/2008/layout/LinedList"/>
    <dgm:cxn modelId="{FE41002D-6AEF-B744-A2B3-0F9D96F58AF2}" type="presParOf" srcId="{F7DC37CF-15D2-0C46-96F9-0206B2DA3BB7}" destId="{07FAA888-B885-8943-9532-AC0F091E3FD4}" srcOrd="17" destOrd="0" presId="urn:microsoft.com/office/officeart/2008/layout/LinedList"/>
    <dgm:cxn modelId="{5BCAF761-1607-8642-86B3-9D53C362F12C}" type="presParOf" srcId="{07FAA888-B885-8943-9532-AC0F091E3FD4}" destId="{7629F227-1A3D-F54F-B656-F843BC927094}" srcOrd="0" destOrd="0" presId="urn:microsoft.com/office/officeart/2008/layout/LinedList"/>
    <dgm:cxn modelId="{DD1D796D-FD8C-8E47-8205-DDAE64ABA628}" type="presParOf" srcId="{07FAA888-B885-8943-9532-AC0F091E3FD4}" destId="{0E611F35-063A-6A41-98FE-65448BC37EF8}" srcOrd="1" destOrd="0" presId="urn:microsoft.com/office/officeart/2008/layout/LinedList"/>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D0FEE46E-9952-478F-A8E5-65638A6A8455}" type="doc">
      <dgm:prSet loTypeId="urn:microsoft.com/office/officeart/2005/8/layout/default" loCatId="list" qsTypeId="urn:microsoft.com/office/officeart/2005/8/quickstyle/simple1" qsCatId="simple" csTypeId="urn:microsoft.com/office/officeart/2005/8/colors/accent1_2" csCatId="accent1"/>
      <dgm:spPr/>
      <dgm:t>
        <a:bodyPr/>
        <a:lstStyle/>
        <a:p>
          <a:endParaRPr lang="en-US"/>
        </a:p>
      </dgm:t>
    </dgm:pt>
    <dgm:pt modelId="{BA0990FE-5EA8-4DF6-8E9C-72EFA558312C}">
      <dgm:prSet/>
      <dgm:spPr/>
      <dgm:t>
        <a:bodyPr/>
        <a:lstStyle/>
        <a:p>
          <a:r>
            <a:rPr lang="el-GR" dirty="0"/>
            <a:t>ΦΙΛΟΣΟΦΙΑ</a:t>
          </a:r>
          <a:endParaRPr lang="en-US" dirty="0"/>
        </a:p>
      </dgm:t>
    </dgm:pt>
    <dgm:pt modelId="{D7C0044C-C749-420A-8B4A-37A32F86CEE6}" type="parTrans" cxnId="{0ACDD67B-407F-4D80-AC0A-DC6C7653D726}">
      <dgm:prSet/>
      <dgm:spPr/>
      <dgm:t>
        <a:bodyPr/>
        <a:lstStyle/>
        <a:p>
          <a:endParaRPr lang="en-US"/>
        </a:p>
      </dgm:t>
    </dgm:pt>
    <dgm:pt modelId="{75810343-9EF6-4A03-872C-06AB61A77C6D}" type="sibTrans" cxnId="{0ACDD67B-407F-4D80-AC0A-DC6C7653D726}">
      <dgm:prSet/>
      <dgm:spPr/>
      <dgm:t>
        <a:bodyPr/>
        <a:lstStyle/>
        <a:p>
          <a:endParaRPr lang="en-US"/>
        </a:p>
      </dgm:t>
    </dgm:pt>
    <dgm:pt modelId="{38EC27A1-8C48-4B2C-8020-5EE6515AFACA}">
      <dgm:prSet/>
      <dgm:spPr/>
      <dgm:t>
        <a:bodyPr/>
        <a:lstStyle/>
        <a:p>
          <a:r>
            <a:rPr lang="el-GR" dirty="0"/>
            <a:t>Η Φιλοσοφία δεν μπορεί να οριστεί συμβατικά καθώς ο ορισμός της αποτελεί από μόνος του ένα φιλοσοφικό ερώτημα. </a:t>
          </a:r>
          <a:endParaRPr lang="en-US" dirty="0"/>
        </a:p>
      </dgm:t>
    </dgm:pt>
    <dgm:pt modelId="{B2FEDAC8-C7B2-4D69-827A-6164C02EB2D3}" type="parTrans" cxnId="{538EFF83-BE78-47B1-ABC3-7AC66481A350}">
      <dgm:prSet/>
      <dgm:spPr/>
      <dgm:t>
        <a:bodyPr/>
        <a:lstStyle/>
        <a:p>
          <a:endParaRPr lang="en-US"/>
        </a:p>
      </dgm:t>
    </dgm:pt>
    <dgm:pt modelId="{1B251E2E-0F9A-4DF9-B087-5521A808A6CA}" type="sibTrans" cxnId="{538EFF83-BE78-47B1-ABC3-7AC66481A350}">
      <dgm:prSet/>
      <dgm:spPr/>
      <dgm:t>
        <a:bodyPr/>
        <a:lstStyle/>
        <a:p>
          <a:endParaRPr lang="en-US"/>
        </a:p>
      </dgm:t>
    </dgm:pt>
    <dgm:pt modelId="{C1ECA971-E38C-449C-AC40-B6C3C9AAD8B4}">
      <dgm:prSet/>
      <dgm:spPr/>
      <dgm:t>
        <a:bodyPr/>
        <a:lstStyle/>
        <a:p>
          <a:r>
            <a:rPr lang="el-GR" dirty="0"/>
            <a:t>Μέσα από την ιστορικότητα της φιλοσοφίας καθίσταται σαφές ότι η φιλοσοφία, όπως έλεγε και ο </a:t>
          </a:r>
          <a:r>
            <a:rPr lang="en-US" dirty="0"/>
            <a:t>Hengel, </a:t>
          </a:r>
          <a:r>
            <a:rPr lang="el-GR" dirty="0"/>
            <a:t>είναι η φωνή μιας εποχής, η έκφραση και το πνευματικό της απόσταγμα. </a:t>
          </a:r>
          <a:endParaRPr lang="en-US" dirty="0"/>
        </a:p>
      </dgm:t>
    </dgm:pt>
    <dgm:pt modelId="{AE8AC591-A9CF-4E05-8C0B-F27418EC1066}" type="parTrans" cxnId="{2D335B2F-9161-4128-8BD8-7A3DB671D823}">
      <dgm:prSet/>
      <dgm:spPr/>
      <dgm:t>
        <a:bodyPr/>
        <a:lstStyle/>
        <a:p>
          <a:endParaRPr lang="en-US"/>
        </a:p>
      </dgm:t>
    </dgm:pt>
    <dgm:pt modelId="{A916120E-4696-41B2-B39C-4A67292B4D4E}" type="sibTrans" cxnId="{2D335B2F-9161-4128-8BD8-7A3DB671D823}">
      <dgm:prSet/>
      <dgm:spPr/>
      <dgm:t>
        <a:bodyPr/>
        <a:lstStyle/>
        <a:p>
          <a:endParaRPr lang="en-US"/>
        </a:p>
      </dgm:t>
    </dgm:pt>
    <dgm:pt modelId="{3C0CE8DB-5B91-4D5B-9750-1165D309F470}">
      <dgm:prSet/>
      <dgm:spPr/>
      <dgm:t>
        <a:bodyPr/>
        <a:lstStyle/>
        <a:p>
          <a:r>
            <a:rPr lang="el-GR" dirty="0"/>
            <a:t>Γενικά μπορούμε να πούμε ότι η φιλοσοφία ασχολείται με ερωτήματα ή απορίες που μπορούμε να αποκαλέσουμε οριακά, θεμελιώδη ή έσχατα. Η φιλοσοφική σκέψη είναι η διανοητική διερεύνηση βαθέων ερωτημάτων για τη σχέση του ανθρώπου με τον κόσμο και τη θέση του σ’ αυτόν. </a:t>
          </a:r>
          <a:endParaRPr lang="en-US" dirty="0"/>
        </a:p>
      </dgm:t>
    </dgm:pt>
    <dgm:pt modelId="{110BA063-A9E4-4BE0-8404-2F564BFB4C56}" type="parTrans" cxnId="{596B2B6E-8F27-4E47-A675-0FA990CF5E39}">
      <dgm:prSet/>
      <dgm:spPr/>
      <dgm:t>
        <a:bodyPr/>
        <a:lstStyle/>
        <a:p>
          <a:endParaRPr lang="en-US"/>
        </a:p>
      </dgm:t>
    </dgm:pt>
    <dgm:pt modelId="{CB15D272-0536-4467-A233-12366C5DE54E}" type="sibTrans" cxnId="{596B2B6E-8F27-4E47-A675-0FA990CF5E39}">
      <dgm:prSet/>
      <dgm:spPr/>
      <dgm:t>
        <a:bodyPr/>
        <a:lstStyle/>
        <a:p>
          <a:endParaRPr lang="en-US"/>
        </a:p>
      </dgm:t>
    </dgm:pt>
    <dgm:pt modelId="{A1C7BE38-F14F-422D-B79D-301A7DD44103}">
      <dgm:prSet/>
      <dgm:spPr/>
      <dgm:t>
        <a:bodyPr/>
        <a:lstStyle/>
        <a:p>
          <a:r>
            <a:rPr lang="el-GR" dirty="0"/>
            <a:t>ΕΠΙΣΤΗΜΗ</a:t>
          </a:r>
          <a:endParaRPr lang="en-US" dirty="0"/>
        </a:p>
      </dgm:t>
    </dgm:pt>
    <dgm:pt modelId="{AD8E49A1-72CC-4A0A-AD32-EF38ED738288}" type="parTrans" cxnId="{7600C566-23D6-411C-BA38-0FD3EB62AB43}">
      <dgm:prSet/>
      <dgm:spPr/>
      <dgm:t>
        <a:bodyPr/>
        <a:lstStyle/>
        <a:p>
          <a:endParaRPr lang="en-US"/>
        </a:p>
      </dgm:t>
    </dgm:pt>
    <dgm:pt modelId="{1069C158-3428-4B86-B125-D8CA8375BADD}" type="sibTrans" cxnId="{7600C566-23D6-411C-BA38-0FD3EB62AB43}">
      <dgm:prSet/>
      <dgm:spPr/>
      <dgm:t>
        <a:bodyPr/>
        <a:lstStyle/>
        <a:p>
          <a:endParaRPr lang="en-US"/>
        </a:p>
      </dgm:t>
    </dgm:pt>
    <dgm:pt modelId="{3AE6C7C9-5719-4A86-A839-D34A96A55C78}">
      <dgm:prSet/>
      <dgm:spPr/>
      <dgm:t>
        <a:bodyPr/>
        <a:lstStyle/>
        <a:p>
          <a:r>
            <a:rPr lang="el-GR" dirty="0"/>
            <a:t>Επιστήμη είναι «η παρατήρηση, η περιγραφή, η πειραματική διερεύνηση και η θεωρητική εξήγηση του φυσικού φαινομένου». Η επιστήμη ορίζεται ως γνωστική πνευματική δραστηριότητα με διυποκειμενική ισχύ ή απραγματικά ως το αντίστοιχο γλωσσικό σύστημα. Ως γνωστική δραστηριότητα έχει σκοπό να αυξήσει άμεσα ή έμμεσα το πληροφοριακό μας δυναμικό, με την κατασκευή και τον έλεγχο υποθέσεων υψηλού πληροφοριακού περιεχομένου και τη χρησιμοποίησή τους για την εξήγηση και πρόβλεψη φαι νομένων της πραγματικότητας. </a:t>
          </a:r>
          <a:endParaRPr lang="en-US" dirty="0"/>
        </a:p>
      </dgm:t>
    </dgm:pt>
    <dgm:pt modelId="{0AFA5010-582C-4092-A59C-F496E9E2BD99}" type="parTrans" cxnId="{0DCAFDB2-35BB-4FC6-8329-7A85B63F44C9}">
      <dgm:prSet/>
      <dgm:spPr/>
      <dgm:t>
        <a:bodyPr/>
        <a:lstStyle/>
        <a:p>
          <a:endParaRPr lang="en-US"/>
        </a:p>
      </dgm:t>
    </dgm:pt>
    <dgm:pt modelId="{ADF54A93-88D4-447C-A630-16D1FB47C946}" type="sibTrans" cxnId="{0DCAFDB2-35BB-4FC6-8329-7A85B63F44C9}">
      <dgm:prSet/>
      <dgm:spPr/>
      <dgm:t>
        <a:bodyPr/>
        <a:lstStyle/>
        <a:p>
          <a:endParaRPr lang="en-US"/>
        </a:p>
      </dgm:t>
    </dgm:pt>
    <dgm:pt modelId="{587BF037-C820-0745-B927-2E2FF1005B0B}" type="pres">
      <dgm:prSet presAssocID="{D0FEE46E-9952-478F-A8E5-65638A6A8455}" presName="diagram" presStyleCnt="0">
        <dgm:presLayoutVars>
          <dgm:dir/>
          <dgm:resizeHandles val="exact"/>
        </dgm:presLayoutVars>
      </dgm:prSet>
      <dgm:spPr/>
    </dgm:pt>
    <dgm:pt modelId="{849799E3-51A7-2C46-8F2A-906E21F6F30A}" type="pres">
      <dgm:prSet presAssocID="{BA0990FE-5EA8-4DF6-8E9C-72EFA558312C}" presName="node" presStyleLbl="node1" presStyleIdx="0" presStyleCnt="2">
        <dgm:presLayoutVars>
          <dgm:bulletEnabled val="1"/>
        </dgm:presLayoutVars>
      </dgm:prSet>
      <dgm:spPr/>
    </dgm:pt>
    <dgm:pt modelId="{775EA047-AD50-2442-A3D2-2B121190178C}" type="pres">
      <dgm:prSet presAssocID="{75810343-9EF6-4A03-872C-06AB61A77C6D}" presName="sibTrans" presStyleCnt="0"/>
      <dgm:spPr/>
    </dgm:pt>
    <dgm:pt modelId="{1372ECBC-0737-8D41-A92D-4EEB9AE3507D}" type="pres">
      <dgm:prSet presAssocID="{A1C7BE38-F14F-422D-B79D-301A7DD44103}" presName="node" presStyleLbl="node1" presStyleIdx="1" presStyleCnt="2">
        <dgm:presLayoutVars>
          <dgm:bulletEnabled val="1"/>
        </dgm:presLayoutVars>
      </dgm:prSet>
      <dgm:spPr/>
    </dgm:pt>
  </dgm:ptLst>
  <dgm:cxnLst>
    <dgm:cxn modelId="{2D335B2F-9161-4128-8BD8-7A3DB671D823}" srcId="{BA0990FE-5EA8-4DF6-8E9C-72EFA558312C}" destId="{C1ECA971-E38C-449C-AC40-B6C3C9AAD8B4}" srcOrd="1" destOrd="0" parTransId="{AE8AC591-A9CF-4E05-8C0B-F27418EC1066}" sibTransId="{A916120E-4696-41B2-B39C-4A67292B4D4E}"/>
    <dgm:cxn modelId="{29BE2A4E-984E-6D4D-BB9D-3F3D840C4A5B}" type="presOf" srcId="{3AE6C7C9-5719-4A86-A839-D34A96A55C78}" destId="{1372ECBC-0737-8D41-A92D-4EEB9AE3507D}" srcOrd="0" destOrd="1" presId="urn:microsoft.com/office/officeart/2005/8/layout/default"/>
    <dgm:cxn modelId="{6B50BF54-CC1F-974A-AC58-CD1420EA708C}" type="presOf" srcId="{C1ECA971-E38C-449C-AC40-B6C3C9AAD8B4}" destId="{849799E3-51A7-2C46-8F2A-906E21F6F30A}" srcOrd="0" destOrd="2" presId="urn:microsoft.com/office/officeart/2005/8/layout/default"/>
    <dgm:cxn modelId="{7600C566-23D6-411C-BA38-0FD3EB62AB43}" srcId="{D0FEE46E-9952-478F-A8E5-65638A6A8455}" destId="{A1C7BE38-F14F-422D-B79D-301A7DD44103}" srcOrd="1" destOrd="0" parTransId="{AD8E49A1-72CC-4A0A-AD32-EF38ED738288}" sibTransId="{1069C158-3428-4B86-B125-D8CA8375BADD}"/>
    <dgm:cxn modelId="{596B2B6E-8F27-4E47-A675-0FA990CF5E39}" srcId="{BA0990FE-5EA8-4DF6-8E9C-72EFA558312C}" destId="{3C0CE8DB-5B91-4D5B-9750-1165D309F470}" srcOrd="2" destOrd="0" parTransId="{110BA063-A9E4-4BE0-8404-2F564BFB4C56}" sibTransId="{CB15D272-0536-4467-A233-12366C5DE54E}"/>
    <dgm:cxn modelId="{0ACDD67B-407F-4D80-AC0A-DC6C7653D726}" srcId="{D0FEE46E-9952-478F-A8E5-65638A6A8455}" destId="{BA0990FE-5EA8-4DF6-8E9C-72EFA558312C}" srcOrd="0" destOrd="0" parTransId="{D7C0044C-C749-420A-8B4A-37A32F86CEE6}" sibTransId="{75810343-9EF6-4A03-872C-06AB61A77C6D}"/>
    <dgm:cxn modelId="{12E8F981-991A-2343-9D62-3EC5A3BEB07B}" type="presOf" srcId="{D0FEE46E-9952-478F-A8E5-65638A6A8455}" destId="{587BF037-C820-0745-B927-2E2FF1005B0B}" srcOrd="0" destOrd="0" presId="urn:microsoft.com/office/officeart/2005/8/layout/default"/>
    <dgm:cxn modelId="{538EFF83-BE78-47B1-ABC3-7AC66481A350}" srcId="{BA0990FE-5EA8-4DF6-8E9C-72EFA558312C}" destId="{38EC27A1-8C48-4B2C-8020-5EE6515AFACA}" srcOrd="0" destOrd="0" parTransId="{B2FEDAC8-C7B2-4D69-827A-6164C02EB2D3}" sibTransId="{1B251E2E-0F9A-4DF9-B087-5521A808A6CA}"/>
    <dgm:cxn modelId="{77120B96-6714-104E-A1CA-C9FB662DB2BF}" type="presOf" srcId="{3C0CE8DB-5B91-4D5B-9750-1165D309F470}" destId="{849799E3-51A7-2C46-8F2A-906E21F6F30A}" srcOrd="0" destOrd="3" presId="urn:microsoft.com/office/officeart/2005/8/layout/default"/>
    <dgm:cxn modelId="{6E6E99A0-AD1D-B44C-8DEA-F9843B04D86F}" type="presOf" srcId="{38EC27A1-8C48-4B2C-8020-5EE6515AFACA}" destId="{849799E3-51A7-2C46-8F2A-906E21F6F30A}" srcOrd="0" destOrd="1" presId="urn:microsoft.com/office/officeart/2005/8/layout/default"/>
    <dgm:cxn modelId="{0DCAFDB2-35BB-4FC6-8329-7A85B63F44C9}" srcId="{A1C7BE38-F14F-422D-B79D-301A7DD44103}" destId="{3AE6C7C9-5719-4A86-A839-D34A96A55C78}" srcOrd="0" destOrd="0" parTransId="{0AFA5010-582C-4092-A59C-F496E9E2BD99}" sibTransId="{ADF54A93-88D4-447C-A630-16D1FB47C946}"/>
    <dgm:cxn modelId="{A0B58FBF-8FCB-DF40-BF7C-1DA0C6AD9BFF}" type="presOf" srcId="{BA0990FE-5EA8-4DF6-8E9C-72EFA558312C}" destId="{849799E3-51A7-2C46-8F2A-906E21F6F30A}" srcOrd="0" destOrd="0" presId="urn:microsoft.com/office/officeart/2005/8/layout/default"/>
    <dgm:cxn modelId="{641642F5-0C12-554B-9D5A-CDC70E2FC8BD}" type="presOf" srcId="{A1C7BE38-F14F-422D-B79D-301A7DD44103}" destId="{1372ECBC-0737-8D41-A92D-4EEB9AE3507D}" srcOrd="0" destOrd="0" presId="urn:microsoft.com/office/officeart/2005/8/layout/default"/>
    <dgm:cxn modelId="{3B121011-CAE9-0C4B-9913-C06484071E2C}" type="presParOf" srcId="{587BF037-C820-0745-B927-2E2FF1005B0B}" destId="{849799E3-51A7-2C46-8F2A-906E21F6F30A}" srcOrd="0" destOrd="0" presId="urn:microsoft.com/office/officeart/2005/8/layout/default"/>
    <dgm:cxn modelId="{DAED3B84-58E7-2E44-9141-8EEFD8BBB0EC}" type="presParOf" srcId="{587BF037-C820-0745-B927-2E2FF1005B0B}" destId="{775EA047-AD50-2442-A3D2-2B121190178C}" srcOrd="1" destOrd="0" presId="urn:microsoft.com/office/officeart/2005/8/layout/default"/>
    <dgm:cxn modelId="{E4891BD1-7CEA-864A-84F7-AEA057F537DF}" type="presParOf" srcId="{587BF037-C820-0745-B927-2E2FF1005B0B}" destId="{1372ECBC-0737-8D41-A92D-4EEB9AE3507D}" srcOrd="2" destOrd="0" presId="urn:microsoft.com/office/officeart/2005/8/layout/default"/>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0243BB-542C-4245-988F-BAB57D6E6CDE}">
      <dsp:nvSpPr>
        <dsp:cNvPr id="0" name=""/>
        <dsp:cNvSpPr/>
      </dsp:nvSpPr>
      <dsp:spPr>
        <a:xfrm>
          <a:off x="497283" y="1196"/>
          <a:ext cx="4080443" cy="2591081"/>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F69F4EE-9FEB-0049-AAF9-9820C0D33508}">
      <dsp:nvSpPr>
        <dsp:cNvPr id="0" name=""/>
        <dsp:cNvSpPr/>
      </dsp:nvSpPr>
      <dsp:spPr>
        <a:xfrm>
          <a:off x="950665" y="431910"/>
          <a:ext cx="4080443" cy="2591081"/>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l-GR" sz="1400" kern="1200" dirty="0"/>
            <a:t> Ο διεθνώς αποδεκτός ορισμός της Νοσηλευτικής την προβάλλει ως: "εντεταλμένη.....να βοηθήσει το άτομο, άρρωστο ή υγιές, στην εκτέλεση εκείνων των δραστηριοτήτων που συνεισφέρουν στην υγεία ή στην ανάρρωση του (ή και στον ειρηνικό θάνατο), που θα τις εκτελούσε χωρίς βοήθεια αν είχε την απαραίτητη δύναμη, τη βούληση ή γνώση. Και να το κάνει αυτό με τέτοιο τρόπο, ώστε να βοηθήσει το άτομο να αποκτήσει την ικανότητα αυτοφροντίδας και την ανεξαρτησία του όσο το δυνατό γρηγορότερα" (</a:t>
          </a:r>
          <a:r>
            <a:rPr lang="en-US" sz="1400" kern="1200" dirty="0"/>
            <a:t>Henderson V.1965) </a:t>
          </a:r>
        </a:p>
      </dsp:txBody>
      <dsp:txXfrm>
        <a:off x="1026555" y="507800"/>
        <a:ext cx="3928663" cy="2439301"/>
      </dsp:txXfrm>
    </dsp:sp>
    <dsp:sp modelId="{9897FE3D-2C8C-DE4A-AED8-BEA863FA3323}">
      <dsp:nvSpPr>
        <dsp:cNvPr id="0" name=""/>
        <dsp:cNvSpPr/>
      </dsp:nvSpPr>
      <dsp:spPr>
        <a:xfrm>
          <a:off x="5484491" y="1196"/>
          <a:ext cx="4080443" cy="2591081"/>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006EF3B-A983-C344-B105-84C050CC2C25}">
      <dsp:nvSpPr>
        <dsp:cNvPr id="0" name=""/>
        <dsp:cNvSpPr/>
      </dsp:nvSpPr>
      <dsp:spPr>
        <a:xfrm>
          <a:off x="5937873" y="431910"/>
          <a:ext cx="4080443" cy="2591081"/>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l-GR" sz="1400" kern="1200" dirty="0"/>
            <a:t> Η νοσηλευτική ως εφαρμοσμένη επιστήμη εκδηλώνεται με την παροχή νοσηλευτικής φροντίδας, η φροντίδα όμως δεν αποτελεί αποκλειστικότητα της νοσηλευτικής αλλά ένα πανανθρώπινο φαινόμενο που εμφανίζεται με διαφοροποιήσεις σε όλους τους πολιτισμούς (</a:t>
          </a:r>
          <a:r>
            <a:rPr lang="en-US" sz="1400" kern="1200" dirty="0"/>
            <a:t>Leininger 1981, 1988). </a:t>
          </a:r>
        </a:p>
      </dsp:txBody>
      <dsp:txXfrm>
        <a:off x="6013763" y="507800"/>
        <a:ext cx="3928663" cy="2439301"/>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7B028B-4997-D346-AD5C-6FD1E382E5D7}">
      <dsp:nvSpPr>
        <dsp:cNvPr id="0" name=""/>
        <dsp:cNvSpPr/>
      </dsp:nvSpPr>
      <dsp:spPr>
        <a:xfrm>
          <a:off x="497283" y="1196"/>
          <a:ext cx="4080443" cy="2591081"/>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87ED1EE-EB2A-0042-B1A2-0F192962AD34}">
      <dsp:nvSpPr>
        <dsp:cNvPr id="0" name=""/>
        <dsp:cNvSpPr/>
      </dsp:nvSpPr>
      <dsp:spPr>
        <a:xfrm>
          <a:off x="950665" y="431910"/>
          <a:ext cx="4080443" cy="2591081"/>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l-GR" sz="1500" kern="1200" dirty="0"/>
            <a:t>Ο </a:t>
          </a:r>
          <a:r>
            <a:rPr lang="en-US" sz="1500" kern="1200" dirty="0"/>
            <a:t>Christopher Boorse (1977, 1997) </a:t>
          </a:r>
          <a:r>
            <a:rPr lang="el-GR" sz="1500" kern="1200" dirty="0"/>
            <a:t>υποστηρίζει ότι το να είσαι υγιής σημαίνει να λειτουργείς κανονικά. Δεδομένου ότι οι φυσιολογικές λειτουργίες μπορούν να ανακαλυφθούν από τις φυσικές επιστήμες, ο </a:t>
          </a:r>
          <a:r>
            <a:rPr lang="en-US" sz="1500" kern="1200" dirty="0"/>
            <a:t>Boorse </a:t>
          </a:r>
          <a:r>
            <a:rPr lang="el-GR" sz="1500" kern="1200" dirty="0"/>
            <a:t>ισχυρίζεται ότι η υγεία καθορίζεται αποκλειστικά από εμπειρικά γεγονότα και δεν εξαρτάται από αξιολογική κρίση.</a:t>
          </a:r>
          <a:endParaRPr lang="en-US" sz="1500" kern="1200" dirty="0"/>
        </a:p>
      </dsp:txBody>
      <dsp:txXfrm>
        <a:off x="1026555" y="507800"/>
        <a:ext cx="3928663" cy="2439301"/>
      </dsp:txXfrm>
    </dsp:sp>
    <dsp:sp modelId="{7B9C4586-C08E-324F-B000-7CBD01F4AB97}">
      <dsp:nvSpPr>
        <dsp:cNvPr id="0" name=""/>
        <dsp:cNvSpPr/>
      </dsp:nvSpPr>
      <dsp:spPr>
        <a:xfrm>
          <a:off x="5484491" y="1196"/>
          <a:ext cx="4080443" cy="2591081"/>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5D3C298-73B3-FD4E-9945-13F5DE0451BE}">
      <dsp:nvSpPr>
        <dsp:cNvPr id="0" name=""/>
        <dsp:cNvSpPr/>
      </dsp:nvSpPr>
      <dsp:spPr>
        <a:xfrm>
          <a:off x="5937873" y="431910"/>
          <a:ext cx="4080443" cy="2591081"/>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l-GR" sz="1500" kern="1200" dirty="0"/>
            <a:t>Κάθε </a:t>
          </a:r>
          <a:r>
            <a:rPr lang="el-GR" sz="1500" kern="1200" dirty="0">
              <a:hlinkClick xmlns:r="http://schemas.openxmlformats.org/officeDocument/2006/relationships" r:id="rId1"/>
            </a:rPr>
            <a:t>ζωντανός οργανισμός</a:t>
          </a:r>
          <a:r>
            <a:rPr lang="el-GR" sz="1500" kern="1200" dirty="0"/>
            <a:t> έχει συγκεκριμένα χαρακτηριστικά τα οποία διατηρεί. Η διατήρηση των χαρακτηριστικών ενός ζωντανού οργανισμού ονομάζεται ομοιόσταση και είναι η φυσιολογική κατάσταση ενός οργανισμού. Ασθένεια είναι η διαταραχή αυτής της ομοιόστασης, δηλαδή η μη φυσιολογική κατάσταση. Οι ασθένειες μπορεί να αντιμετωπιστούν επιτυχώς, να προκαλέσουν μόνιμη βλάβη ή </a:t>
          </a:r>
          <a:r>
            <a:rPr lang="el-GR" sz="1500" kern="1200" dirty="0">
              <a:hlinkClick xmlns:r="http://schemas.openxmlformats.org/officeDocument/2006/relationships" r:id="rId2"/>
            </a:rPr>
            <a:t>θάνατο</a:t>
          </a:r>
          <a:r>
            <a:rPr lang="el-GR" sz="1500" kern="1200" dirty="0"/>
            <a:t>.</a:t>
          </a:r>
          <a:endParaRPr lang="en-US" sz="1500" kern="1200" dirty="0"/>
        </a:p>
      </dsp:txBody>
      <dsp:txXfrm>
        <a:off x="6013763" y="507800"/>
        <a:ext cx="3928663" cy="2439301"/>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528744-065D-F34D-9B77-92A34DFABC11}">
      <dsp:nvSpPr>
        <dsp:cNvPr id="0" name=""/>
        <dsp:cNvSpPr/>
      </dsp:nvSpPr>
      <dsp:spPr>
        <a:xfrm>
          <a:off x="0" y="145241"/>
          <a:ext cx="7060095" cy="171288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l-GR" sz="2400" kern="1200" dirty="0"/>
            <a:t>Η ιεράρχηση των βασικών αναγκών κατά τον </a:t>
          </a:r>
          <a:r>
            <a:rPr lang="en-US" sz="2400" kern="1200" dirty="0"/>
            <a:t>Maslow </a:t>
          </a:r>
          <a:r>
            <a:rPr lang="el-GR" sz="2400" kern="1200" dirty="0"/>
            <a:t>είναι ιδιαίτερα χρήσιμη στην κατανόηση των σχέσεων των βασικών ανθρώπινων αναγκών και στον καθορισμό προτεραιοτήτων στη φροντίδα.</a:t>
          </a:r>
          <a:endParaRPr lang="en-US" sz="2400" kern="1200" dirty="0"/>
        </a:p>
      </dsp:txBody>
      <dsp:txXfrm>
        <a:off x="83616" y="228857"/>
        <a:ext cx="6892863" cy="1545648"/>
      </dsp:txXfrm>
    </dsp:sp>
    <dsp:sp modelId="{8C49C2D9-30AA-474D-8957-04726262D92C}">
      <dsp:nvSpPr>
        <dsp:cNvPr id="0" name=""/>
        <dsp:cNvSpPr/>
      </dsp:nvSpPr>
      <dsp:spPr>
        <a:xfrm>
          <a:off x="0" y="1927241"/>
          <a:ext cx="7060095" cy="1712880"/>
        </a:xfrm>
        <a:prstGeom prst="roundRect">
          <a:avLst/>
        </a:prstGeom>
        <a:solidFill>
          <a:schemeClr val="accent2">
            <a:hueOff val="-199973"/>
            <a:satOff val="-24193"/>
            <a:lumOff val="-1156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l-GR" sz="2400" kern="1200" dirty="0"/>
            <a:t>Η νοσηλευτική φροντίδα κατευθύνεται στην κάλυψη των αναγκών οι οποίες δεν έχουν ικανοποιηθεί.</a:t>
          </a:r>
          <a:endParaRPr lang="en-US" sz="2400" kern="1200" dirty="0"/>
        </a:p>
      </dsp:txBody>
      <dsp:txXfrm>
        <a:off x="83616" y="2010857"/>
        <a:ext cx="6892863" cy="1545648"/>
      </dsp:txXfrm>
    </dsp:sp>
    <dsp:sp modelId="{26FF6997-B766-B446-BDB1-6B80CC31A64D}">
      <dsp:nvSpPr>
        <dsp:cNvPr id="0" name=""/>
        <dsp:cNvSpPr/>
      </dsp:nvSpPr>
      <dsp:spPr>
        <a:xfrm>
          <a:off x="0" y="3709241"/>
          <a:ext cx="7060095" cy="1712880"/>
        </a:xfrm>
        <a:prstGeom prst="roundRect">
          <a:avLst/>
        </a:prstGeom>
        <a:solidFill>
          <a:schemeClr val="accent2">
            <a:hueOff val="-399945"/>
            <a:satOff val="-48385"/>
            <a:lumOff val="-2313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l-GR" sz="2400" kern="1200" dirty="0"/>
            <a:t>Παρόλο που όλες οι ανάγκες συνυπάρχουν σε κάθε άτομο συνεχώς, το ίδιο το άτομο προσπαθεί να καλύψει μερικές από αυτές (τουλάχιστον στο ελάχιστο) πριν ενδιαφερθεί για τις άλλες.</a:t>
          </a:r>
          <a:endParaRPr lang="en-US" sz="2400" kern="1200" dirty="0"/>
        </a:p>
      </dsp:txBody>
      <dsp:txXfrm>
        <a:off x="83616" y="3792857"/>
        <a:ext cx="6892863" cy="1545648"/>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F034DF-E7BF-9F4F-AFC9-7A3A6DA68602}">
      <dsp:nvSpPr>
        <dsp:cNvPr id="0" name=""/>
        <dsp:cNvSpPr/>
      </dsp:nvSpPr>
      <dsp:spPr>
        <a:xfrm>
          <a:off x="0" y="3955"/>
          <a:ext cx="10515600" cy="82923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l-GR" sz="1500" kern="1200" dirty="0"/>
            <a:t>Βρίσκονται στη βάση της πυραμίδας </a:t>
          </a:r>
          <a:endParaRPr lang="en-US" sz="1500" kern="1200" dirty="0"/>
        </a:p>
      </dsp:txBody>
      <dsp:txXfrm>
        <a:off x="40480" y="44435"/>
        <a:ext cx="10434640" cy="748277"/>
      </dsp:txXfrm>
    </dsp:sp>
    <dsp:sp modelId="{9EC56CB5-460A-9C43-BC19-C8F864F67932}">
      <dsp:nvSpPr>
        <dsp:cNvPr id="0" name=""/>
        <dsp:cNvSpPr/>
      </dsp:nvSpPr>
      <dsp:spPr>
        <a:xfrm>
          <a:off x="0" y="876392"/>
          <a:ext cx="10515600" cy="82923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l-GR" sz="1500" kern="1200" dirty="0"/>
            <a:t>Είναι οι πλέον σημαντικές για τη ζωή και συνεπώς </a:t>
          </a:r>
          <a:endParaRPr lang="en-US" sz="1500" kern="1200" dirty="0"/>
        </a:p>
      </dsp:txBody>
      <dsp:txXfrm>
        <a:off x="40480" y="916872"/>
        <a:ext cx="10434640" cy="748277"/>
      </dsp:txXfrm>
    </dsp:sp>
    <dsp:sp modelId="{49DCFFB1-50F3-7945-BC3D-C3A53314251E}">
      <dsp:nvSpPr>
        <dsp:cNvPr id="0" name=""/>
        <dsp:cNvSpPr/>
      </dsp:nvSpPr>
      <dsp:spPr>
        <a:xfrm>
          <a:off x="0" y="1748830"/>
          <a:ext cx="10515600" cy="82923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l-GR" sz="1500" kern="1200" dirty="0"/>
            <a:t>υψίστης προτεραιότητας. </a:t>
          </a:r>
          <a:endParaRPr lang="en-US" sz="1500" kern="1200" dirty="0"/>
        </a:p>
      </dsp:txBody>
      <dsp:txXfrm>
        <a:off x="40480" y="1789310"/>
        <a:ext cx="10434640" cy="748277"/>
      </dsp:txXfrm>
    </dsp:sp>
    <dsp:sp modelId="{4C1763E7-36CC-814A-A6C9-2A7C2CFFC6E5}">
      <dsp:nvSpPr>
        <dsp:cNvPr id="0" name=""/>
        <dsp:cNvSpPr/>
      </dsp:nvSpPr>
      <dsp:spPr>
        <a:xfrm>
          <a:off x="0" y="2621267"/>
          <a:ext cx="10515600" cy="82923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l-GR" sz="1500" kern="1200" dirty="0"/>
            <a:t>Οι βιολογικές ανάγκες - οξυγόνο, τροφή, νερό, θερμοκρασία, αποβολή αχρήστων ουσιών, σεξουαλικότητα, φυσική δραστηριότητα και ανάπαυση- θα πρέπει να ικανοποιούνται έστω κατ' ελάχιστο για να διατηρηθεί η ζωή, π.χ. η παροχή οξυγόνου  (οξεία ή χρόνια).</a:t>
          </a:r>
          <a:endParaRPr lang="en-US" sz="1500" kern="1200" dirty="0"/>
        </a:p>
      </dsp:txBody>
      <dsp:txXfrm>
        <a:off x="40480" y="2661747"/>
        <a:ext cx="10434640" cy="748277"/>
      </dsp:txXfrm>
    </dsp:sp>
    <dsp:sp modelId="{E76D30D9-CD21-2141-BAC8-4A7A69BEA3BC}">
      <dsp:nvSpPr>
        <dsp:cNvPr id="0" name=""/>
        <dsp:cNvSpPr/>
      </dsp:nvSpPr>
      <dsp:spPr>
        <a:xfrm>
          <a:off x="0" y="3493705"/>
          <a:ext cx="10515600" cy="82923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l-GR" sz="1500" kern="1200" dirty="0"/>
            <a:t>Οι νοσηλευτές εκτιμούν κάθε ανάγκη, συνήθως μέσω συμπτωμάτων.</a:t>
          </a:r>
          <a:endParaRPr lang="en-US" sz="1500" kern="1200" dirty="0"/>
        </a:p>
      </dsp:txBody>
      <dsp:txXfrm>
        <a:off x="40480" y="3534185"/>
        <a:ext cx="10434640" cy="748277"/>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DAEC5C-2ADB-7E4B-84F0-448253B83327}">
      <dsp:nvSpPr>
        <dsp:cNvPr id="0" name=""/>
        <dsp:cNvSpPr/>
      </dsp:nvSpPr>
      <dsp:spPr>
        <a:xfrm>
          <a:off x="0" y="0"/>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EF173D7-4F39-1649-8ABF-F2BBDC1B98DC}">
      <dsp:nvSpPr>
        <dsp:cNvPr id="0" name=""/>
        <dsp:cNvSpPr/>
      </dsp:nvSpPr>
      <dsp:spPr>
        <a:xfrm>
          <a:off x="0" y="0"/>
          <a:ext cx="10515600" cy="19991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l-GR" sz="3100" kern="1200" dirty="0"/>
            <a:t>Η συναισθηματική ασφάλεια και προστασία συνεπάγεται εμπιστοσύνη στους άλλους και απελευθέρωση από κάθε φόβο, άγχος και ανησυχία, π.χ. εισαγόμενοι ασθενείς.</a:t>
          </a:r>
          <a:endParaRPr lang="en-US" sz="3100" kern="1200" dirty="0"/>
        </a:p>
      </dsp:txBody>
      <dsp:txXfrm>
        <a:off x="0" y="0"/>
        <a:ext cx="10515600" cy="1999152"/>
      </dsp:txXfrm>
    </dsp:sp>
    <dsp:sp modelId="{C95506A5-0FB6-2647-B16D-6345A9192861}">
      <dsp:nvSpPr>
        <dsp:cNvPr id="0" name=""/>
        <dsp:cNvSpPr/>
      </dsp:nvSpPr>
      <dsp:spPr>
        <a:xfrm>
          <a:off x="0" y="1999152"/>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4D368B0-2F2F-E94B-9A50-2EBD08E1D6EA}">
      <dsp:nvSpPr>
        <dsp:cNvPr id="0" name=""/>
        <dsp:cNvSpPr/>
      </dsp:nvSpPr>
      <dsp:spPr>
        <a:xfrm>
          <a:off x="0" y="1999152"/>
          <a:ext cx="10515600" cy="19991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l-GR" sz="3100" kern="1200" dirty="0"/>
            <a:t>Οι νοσηλευτές μπορούν να ικανοποιήσουν αυτές τις ανάγκες ενθαρρύνοντας τις θρησκευτικές πρακτικές των ασθενών, επιτρέποντας την όσο το δυνατόν περισσότερο ανεξάρτητη λήψη αποφάσεων και έλεγχο.</a:t>
          </a:r>
          <a:endParaRPr lang="en-US" sz="3100" kern="1200" dirty="0"/>
        </a:p>
      </dsp:txBody>
      <dsp:txXfrm>
        <a:off x="0" y="1999152"/>
        <a:ext cx="10515600" cy="1999152"/>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550201-FAF7-BA41-A65C-FC551C0D5B7E}">
      <dsp:nvSpPr>
        <dsp:cNvPr id="0" name=""/>
        <dsp:cNvSpPr/>
      </dsp:nvSpPr>
      <dsp:spPr>
        <a:xfrm>
          <a:off x="3080" y="410516"/>
          <a:ext cx="2444055" cy="146643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l-GR" sz="1300" kern="1200" dirty="0"/>
            <a:t>Αποκαλούνται ανάγκες υψηλότερου επιπέδου.</a:t>
          </a:r>
          <a:endParaRPr lang="en-US" sz="1300" kern="1200" dirty="0"/>
        </a:p>
      </dsp:txBody>
      <dsp:txXfrm>
        <a:off x="3080" y="410516"/>
        <a:ext cx="2444055" cy="1466433"/>
      </dsp:txXfrm>
    </dsp:sp>
    <dsp:sp modelId="{3C7CFED3-8265-7740-A3ED-6E04092F421E}">
      <dsp:nvSpPr>
        <dsp:cNvPr id="0" name=""/>
        <dsp:cNvSpPr/>
      </dsp:nvSpPr>
      <dsp:spPr>
        <a:xfrm>
          <a:off x="2691541" y="410516"/>
          <a:ext cx="2444055" cy="146643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l-GR" sz="1300" kern="1200" dirty="0"/>
            <a:t>Περιλαμβάνουν την κατανόηση και αποδοχή των άλλων τόσο στην παροχή και στην αποδοχή αγάπης, όσο και την αίσθηση ότι ανήκουμε σε άλλους.</a:t>
          </a:r>
          <a:endParaRPr lang="en-US" sz="1300" kern="1200" dirty="0"/>
        </a:p>
      </dsp:txBody>
      <dsp:txXfrm>
        <a:off x="2691541" y="410516"/>
        <a:ext cx="2444055" cy="1466433"/>
      </dsp:txXfrm>
    </dsp:sp>
    <dsp:sp modelId="{29F711E7-8B9F-4A4D-A932-94BADA8C5B45}">
      <dsp:nvSpPr>
        <dsp:cNvPr id="0" name=""/>
        <dsp:cNvSpPr/>
      </dsp:nvSpPr>
      <dsp:spPr>
        <a:xfrm>
          <a:off x="5380002" y="410516"/>
          <a:ext cx="2444055" cy="146643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l-GR" sz="1300" kern="1200" dirty="0"/>
            <a:t>Οι άνθρωποι οι οποίοι έχουν την αίσθηση ότι η ανάγκη τους για αγάπη δεν καλύπτεται βιώνουν συνήθως αισθήματα μοναξιάς και απομόνωσης ή αντίθετα μπορεί να γίνουν απαιτητικοί και επικριτικοί. </a:t>
          </a:r>
          <a:endParaRPr lang="en-US" sz="1300" kern="1200" dirty="0"/>
        </a:p>
      </dsp:txBody>
      <dsp:txXfrm>
        <a:off x="5380002" y="410516"/>
        <a:ext cx="2444055" cy="1466433"/>
      </dsp:txXfrm>
    </dsp:sp>
    <dsp:sp modelId="{26C20A74-2338-BD44-B573-BF1151DC82FF}">
      <dsp:nvSpPr>
        <dsp:cNvPr id="0" name=""/>
        <dsp:cNvSpPr/>
      </dsp:nvSpPr>
      <dsp:spPr>
        <a:xfrm>
          <a:off x="8068463" y="410516"/>
          <a:ext cx="2444055" cy="146643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l-GR" sz="1300" kern="1200" dirty="0"/>
            <a:t>Πιθανές Νοσηλευτικές Παρεμβάσεις</a:t>
          </a:r>
          <a:endParaRPr lang="en-US" sz="1300" kern="1200" dirty="0"/>
        </a:p>
      </dsp:txBody>
      <dsp:txXfrm>
        <a:off x="8068463" y="410516"/>
        <a:ext cx="2444055" cy="1466433"/>
      </dsp:txXfrm>
    </dsp:sp>
    <dsp:sp modelId="{4A28A7C9-7D69-0740-8ACE-EDD36D873DBD}">
      <dsp:nvSpPr>
        <dsp:cNvPr id="0" name=""/>
        <dsp:cNvSpPr/>
      </dsp:nvSpPr>
      <dsp:spPr>
        <a:xfrm>
          <a:off x="1347311" y="2121355"/>
          <a:ext cx="2444055" cy="146643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l-GR" sz="1300" kern="1200" dirty="0"/>
            <a:t>Η οικογένεια και οι φίλοι συμπεριλαμβάνονται στην παροχή φροντίδας του ασθενούς. </a:t>
          </a:r>
          <a:endParaRPr lang="en-US" sz="1300" kern="1200" dirty="0"/>
        </a:p>
      </dsp:txBody>
      <dsp:txXfrm>
        <a:off x="1347311" y="2121355"/>
        <a:ext cx="2444055" cy="1466433"/>
      </dsp:txXfrm>
    </dsp:sp>
    <dsp:sp modelId="{17F556C4-D25F-C547-8F99-DE03252A4B7E}">
      <dsp:nvSpPr>
        <dsp:cNvPr id="0" name=""/>
        <dsp:cNvSpPr/>
      </dsp:nvSpPr>
      <dsp:spPr>
        <a:xfrm>
          <a:off x="4035772" y="2121355"/>
          <a:ext cx="2444055" cy="146643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l-GR" sz="1300" kern="1200" dirty="0"/>
            <a:t>Η καλλιέργεια της σχέσης ασθενούς-νοσηλευτή βασίζεται σε αμοιβαία κατανόηση και εμπιστοσύνη (επίδειξη ενδιαφέροντος, ενθάρρυνση της επικοινωνίας και σεβασμός της ιδιωτικότητας).</a:t>
          </a:r>
          <a:endParaRPr lang="en-US" sz="1300" kern="1200" dirty="0"/>
        </a:p>
      </dsp:txBody>
      <dsp:txXfrm>
        <a:off x="4035772" y="2121355"/>
        <a:ext cx="2444055" cy="1466433"/>
      </dsp:txXfrm>
    </dsp:sp>
    <dsp:sp modelId="{F6A21EF3-7EF6-3D45-85AA-B792A6D2FDAD}">
      <dsp:nvSpPr>
        <dsp:cNvPr id="0" name=""/>
        <dsp:cNvSpPr/>
      </dsp:nvSpPr>
      <dsp:spPr>
        <a:xfrm>
          <a:off x="6724233" y="2121355"/>
          <a:ext cx="2444055" cy="146643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l-GR" sz="1300" kern="1200" dirty="0"/>
            <a:t>Οι ασθενείς παραπέμπονται σε ομάδες με κοινά προβλήματα (όπως ομάδες υποστήριξης ασθενών με καρκίνο).</a:t>
          </a:r>
          <a:endParaRPr lang="en-US" sz="1300" kern="1200" dirty="0"/>
        </a:p>
      </dsp:txBody>
      <dsp:txXfrm>
        <a:off x="6724233" y="2121355"/>
        <a:ext cx="2444055" cy="1466433"/>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29AC98-F9A7-0F4D-9EF5-E36BE200FFE6}">
      <dsp:nvSpPr>
        <dsp:cNvPr id="0" name=""/>
        <dsp:cNvSpPr/>
      </dsp:nvSpPr>
      <dsp:spPr>
        <a:xfrm>
          <a:off x="963502" y="1805"/>
          <a:ext cx="1997347" cy="119840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l-GR" sz="1200" kern="1200"/>
            <a:t>Η ανάγκη του ατόμου να φθάσει το μέγιστο δυναμικό του, μέσω της πλήρους δυνατής ανάπτυξης των προσωπικών του ικανοτήτων. </a:t>
          </a:r>
          <a:endParaRPr lang="en-US" sz="1200" kern="1200"/>
        </a:p>
      </dsp:txBody>
      <dsp:txXfrm>
        <a:off x="963502" y="1805"/>
        <a:ext cx="1997347" cy="1198408"/>
      </dsp:txXfrm>
    </dsp:sp>
    <dsp:sp modelId="{48BB9A65-69E4-9E4B-91D8-A005687C28C0}">
      <dsp:nvSpPr>
        <dsp:cNvPr id="0" name=""/>
        <dsp:cNvSpPr/>
      </dsp:nvSpPr>
      <dsp:spPr>
        <a:xfrm>
          <a:off x="3160584" y="1805"/>
          <a:ext cx="1997347" cy="119840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l-GR" sz="1200" kern="1200"/>
            <a:t>Η διεργασία της αυτοπραγμάτωσης συνεχίζεται σε όλη τη διάρκεια της ζωής ενός ατόμου. </a:t>
          </a:r>
          <a:endParaRPr lang="en-US" sz="1200" kern="1200"/>
        </a:p>
      </dsp:txBody>
      <dsp:txXfrm>
        <a:off x="3160584" y="1805"/>
        <a:ext cx="1997347" cy="1198408"/>
      </dsp:txXfrm>
    </dsp:sp>
    <dsp:sp modelId="{B9EAAB96-73D8-4D45-AB1B-154A5679A715}">
      <dsp:nvSpPr>
        <dsp:cNvPr id="0" name=""/>
        <dsp:cNvSpPr/>
      </dsp:nvSpPr>
      <dsp:spPr>
        <a:xfrm>
          <a:off x="5357667" y="1805"/>
          <a:ext cx="1997347" cy="119840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l-GR" sz="1200" kern="1200"/>
            <a:t>Κατάλογος ιδιοτήτων οι οποίες δείχνουν την επίτευξη του μέγιστου δυναμικού του ατόμου είναι:</a:t>
          </a:r>
          <a:endParaRPr lang="en-US" sz="1200" kern="1200"/>
        </a:p>
      </dsp:txBody>
      <dsp:txXfrm>
        <a:off x="5357667" y="1805"/>
        <a:ext cx="1997347" cy="1198408"/>
      </dsp:txXfrm>
    </dsp:sp>
    <dsp:sp modelId="{F039D7A3-CA9D-9641-988D-053D9691202E}">
      <dsp:nvSpPr>
        <dsp:cNvPr id="0" name=""/>
        <dsp:cNvSpPr/>
      </dsp:nvSpPr>
      <dsp:spPr>
        <a:xfrm>
          <a:off x="7554750" y="1805"/>
          <a:ext cx="1997347" cy="119840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l-GR" sz="1200" kern="1200"/>
            <a:t>Αυτοαποδοχή και αποδοχή των άλλων όπως είναι.</a:t>
          </a:r>
          <a:endParaRPr lang="en-US" sz="1200" kern="1200"/>
        </a:p>
      </dsp:txBody>
      <dsp:txXfrm>
        <a:off x="7554750" y="1805"/>
        <a:ext cx="1997347" cy="1198408"/>
      </dsp:txXfrm>
    </dsp:sp>
    <dsp:sp modelId="{F89D42E6-0F16-3E4A-B70D-D3A562A0BF55}">
      <dsp:nvSpPr>
        <dsp:cNvPr id="0" name=""/>
        <dsp:cNvSpPr/>
      </dsp:nvSpPr>
      <dsp:spPr>
        <a:xfrm>
          <a:off x="963502" y="1399948"/>
          <a:ext cx="1997347" cy="119840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l-GR" sz="1200" kern="1200"/>
            <a:t>Επικέντρωση του ενδιαφέροντος σε κοινωνικά προβλήματα.</a:t>
          </a:r>
          <a:endParaRPr lang="en-US" sz="1200" kern="1200"/>
        </a:p>
      </dsp:txBody>
      <dsp:txXfrm>
        <a:off x="963502" y="1399948"/>
        <a:ext cx="1997347" cy="1198408"/>
      </dsp:txXfrm>
    </dsp:sp>
    <dsp:sp modelId="{8E0DCEFC-5FD9-8E42-B30D-2097FB840CCA}">
      <dsp:nvSpPr>
        <dsp:cNvPr id="0" name=""/>
        <dsp:cNvSpPr/>
      </dsp:nvSpPr>
      <dsp:spPr>
        <a:xfrm>
          <a:off x="3160584" y="1399948"/>
          <a:ext cx="1997347" cy="119840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l-GR" sz="1200" kern="1200"/>
            <a:t>Αντικειμενικότητα</a:t>
          </a:r>
          <a:endParaRPr lang="en-US" sz="1200" kern="1200"/>
        </a:p>
      </dsp:txBody>
      <dsp:txXfrm>
        <a:off x="3160584" y="1399948"/>
        <a:ext cx="1997347" cy="1198408"/>
      </dsp:txXfrm>
    </dsp:sp>
    <dsp:sp modelId="{075EDE56-9E03-AC43-88E2-79219EA57E09}">
      <dsp:nvSpPr>
        <dsp:cNvPr id="0" name=""/>
        <dsp:cNvSpPr/>
      </dsp:nvSpPr>
      <dsp:spPr>
        <a:xfrm>
          <a:off x="5357667" y="1399948"/>
          <a:ext cx="1997347" cy="119840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l-GR" sz="1200" kern="1200"/>
            <a:t>Αισθήματα αγάπης και στοργής για τους άλλους.</a:t>
          </a:r>
          <a:endParaRPr lang="en-US" sz="1200" kern="1200"/>
        </a:p>
      </dsp:txBody>
      <dsp:txXfrm>
        <a:off x="5357667" y="1399948"/>
        <a:ext cx="1997347" cy="1198408"/>
      </dsp:txXfrm>
    </dsp:sp>
    <dsp:sp modelId="{916BEBAF-794F-5346-82C4-F7F9D30BDD2C}">
      <dsp:nvSpPr>
        <dsp:cNvPr id="0" name=""/>
        <dsp:cNvSpPr/>
      </dsp:nvSpPr>
      <dsp:spPr>
        <a:xfrm>
          <a:off x="7554750" y="1399948"/>
          <a:ext cx="1997347" cy="119840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l-GR" sz="1200" kern="1200"/>
            <a:t>Σεβασμός για όλους τους ανθρώπους.</a:t>
          </a:r>
          <a:endParaRPr lang="en-US" sz="1200" kern="1200"/>
        </a:p>
      </dsp:txBody>
      <dsp:txXfrm>
        <a:off x="7554750" y="1399948"/>
        <a:ext cx="1997347" cy="1198408"/>
      </dsp:txXfrm>
    </dsp:sp>
    <dsp:sp modelId="{AC807313-C5F0-9649-9726-31A258FDC5B1}">
      <dsp:nvSpPr>
        <dsp:cNvPr id="0" name=""/>
        <dsp:cNvSpPr/>
      </dsp:nvSpPr>
      <dsp:spPr>
        <a:xfrm>
          <a:off x="3160584" y="2798092"/>
          <a:ext cx="1997347" cy="119840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l-GR" sz="1200" kern="1200"/>
            <a:t>Δυνατότητα διάκρισης μεταξύ του κακού και του καλού.</a:t>
          </a:r>
          <a:endParaRPr lang="en-US" sz="1200" kern="1200"/>
        </a:p>
      </dsp:txBody>
      <dsp:txXfrm>
        <a:off x="3160584" y="2798092"/>
        <a:ext cx="1997347" cy="1198408"/>
      </dsp:txXfrm>
    </dsp:sp>
    <dsp:sp modelId="{CB5BE117-8707-FA43-9A72-8EFBDBB78363}">
      <dsp:nvSpPr>
        <dsp:cNvPr id="0" name=""/>
        <dsp:cNvSpPr/>
      </dsp:nvSpPr>
      <dsp:spPr>
        <a:xfrm>
          <a:off x="5357667" y="2798092"/>
          <a:ext cx="1997347" cy="119840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l-GR" sz="1200" kern="1200"/>
            <a:t>Για να καλυφθούν οι ανάγκες αυτοπραγμάτωσης του ασθενούς, οι νοσηλευτές πρέπει να εστιάσουν στις δυνατότητες, παρά στα προβλήματα του ασθενούς.</a:t>
          </a:r>
          <a:endParaRPr lang="en-US" sz="1200" kern="1200"/>
        </a:p>
      </dsp:txBody>
      <dsp:txXfrm>
        <a:off x="5357667" y="2798092"/>
        <a:ext cx="1997347" cy="119840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179B86-289C-2C4C-AADD-C7FC451CEF62}">
      <dsp:nvSpPr>
        <dsp:cNvPr id="0" name=""/>
        <dsp:cNvSpPr/>
      </dsp:nvSpPr>
      <dsp:spPr>
        <a:xfrm>
          <a:off x="0" y="390531"/>
          <a:ext cx="2957512" cy="1878020"/>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0E8CB11-37CF-514E-BBAD-B2AA2A79E4C6}">
      <dsp:nvSpPr>
        <dsp:cNvPr id="0" name=""/>
        <dsp:cNvSpPr/>
      </dsp:nvSpPr>
      <dsp:spPr>
        <a:xfrm>
          <a:off x="328612" y="702713"/>
          <a:ext cx="2957512" cy="1878020"/>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l-GR" sz="1300" kern="1200" dirty="0"/>
            <a:t> Ή Νοσηλευτική κατά την Ραγιά (2001) "....είναι υπεύθυνο κοινωνικό έργο που αποβλέπει στην περιφρούρηση και τη φροντίδα της ανθρώπινης υγείας, που αποτελεί μέγιστο συντελεστή στην πολυμερή ανάπτυξη της κοινωνίας και τη δημιουργία ανώτερου πολιτισμού". </a:t>
          </a:r>
          <a:endParaRPr lang="en-US" sz="1300" kern="1200" dirty="0"/>
        </a:p>
      </dsp:txBody>
      <dsp:txXfrm>
        <a:off x="383617" y="757718"/>
        <a:ext cx="2847502" cy="1768010"/>
      </dsp:txXfrm>
    </dsp:sp>
    <dsp:sp modelId="{8DBAB9E5-CF34-F74F-B695-B2DBFB099189}">
      <dsp:nvSpPr>
        <dsp:cNvPr id="0" name=""/>
        <dsp:cNvSpPr/>
      </dsp:nvSpPr>
      <dsp:spPr>
        <a:xfrm>
          <a:off x="3614737" y="416992"/>
          <a:ext cx="2957512" cy="1878020"/>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8439606-A769-EF41-803A-FCC243A68936}">
      <dsp:nvSpPr>
        <dsp:cNvPr id="0" name=""/>
        <dsp:cNvSpPr/>
      </dsp:nvSpPr>
      <dsp:spPr>
        <a:xfrm>
          <a:off x="3943350" y="729174"/>
          <a:ext cx="2957512" cy="1878020"/>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l-GR" sz="1300" kern="1200" dirty="0"/>
            <a:t> Η Νοσηλευτική κατά την Λανάρα (1978) αποτελεί σύνθεση επιστημονικών γνώσεων, τεχνικών εφαρμογών και ανθρωπιστικής συμπεριφοράς και η ειδική ευθύνη της συνίσταται στην εξασφάλιση ολο- κληρωμένης και εξατομικευμένης νοσηλευτικής φροντίδας προς το άτομο, την οικογένεια και την κοινότητα. </a:t>
          </a:r>
          <a:endParaRPr lang="en-US" sz="1300" kern="1200" dirty="0"/>
        </a:p>
      </dsp:txBody>
      <dsp:txXfrm>
        <a:off x="3998355" y="784179"/>
        <a:ext cx="2847502" cy="1768010"/>
      </dsp:txXfrm>
    </dsp:sp>
    <dsp:sp modelId="{C34C9AAE-EEFB-9C4F-97E7-4305AB093A90}">
      <dsp:nvSpPr>
        <dsp:cNvPr id="0" name=""/>
        <dsp:cNvSpPr/>
      </dsp:nvSpPr>
      <dsp:spPr>
        <a:xfrm>
          <a:off x="7229475" y="416992"/>
          <a:ext cx="2957512" cy="1878020"/>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DA3969A-2267-2944-ABF2-BD4026D3F837}">
      <dsp:nvSpPr>
        <dsp:cNvPr id="0" name=""/>
        <dsp:cNvSpPr/>
      </dsp:nvSpPr>
      <dsp:spPr>
        <a:xfrm>
          <a:off x="7558087" y="729174"/>
          <a:ext cx="2957512" cy="1878020"/>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l-GR" sz="1300" kern="1200" dirty="0"/>
            <a:t> Το Νοσηλευτικό επάγγελμα είναι επάγγελμα φροντίδας και η άσκηση του απαιτεί σωματική, διανοητική και συναισθηματική προσπάθεια και έχει ως στόχο την ικανοποίηση των αναγκών του αρρώστου, την οργανική φροντίδα και την ψυχολογική του υποστήριξη (Δημητριάδου-Παντέκα και συν 2008) </a:t>
          </a:r>
          <a:endParaRPr lang="en-US" sz="1300" kern="1200" dirty="0"/>
        </a:p>
      </dsp:txBody>
      <dsp:txXfrm>
        <a:off x="7613092" y="784179"/>
        <a:ext cx="2847502" cy="176801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AB4F66-3DC7-EC49-A198-3A3DFE13679E}">
      <dsp:nvSpPr>
        <dsp:cNvPr id="0" name=""/>
        <dsp:cNvSpPr/>
      </dsp:nvSpPr>
      <dsp:spPr>
        <a:xfrm>
          <a:off x="0" y="488"/>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26C00F5-4F20-C248-BDAB-40B849A68934}">
      <dsp:nvSpPr>
        <dsp:cNvPr id="0" name=""/>
        <dsp:cNvSpPr/>
      </dsp:nvSpPr>
      <dsp:spPr>
        <a:xfrm>
          <a:off x="0" y="488"/>
          <a:ext cx="10515600" cy="7994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l-GR" sz="1700" kern="1200" dirty="0"/>
            <a:t>Πίστευαν ότι η αρρώστια οφειλόταν σε υπερφυσικά αίτια (καλά και κακά πνεύματα).</a:t>
          </a:r>
          <a:endParaRPr lang="en-US" sz="1700" kern="1200" dirty="0"/>
        </a:p>
      </dsp:txBody>
      <dsp:txXfrm>
        <a:off x="0" y="488"/>
        <a:ext cx="10515600" cy="799465"/>
      </dsp:txXfrm>
    </dsp:sp>
    <dsp:sp modelId="{51CF0FDE-8232-4D44-9BC9-33CB9AFC96DA}">
      <dsp:nvSpPr>
        <dsp:cNvPr id="0" name=""/>
        <dsp:cNvSpPr/>
      </dsp:nvSpPr>
      <dsp:spPr>
        <a:xfrm>
          <a:off x="0" y="799954"/>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82CD1C7-07D0-1147-801F-43DBBBFACAFA}">
      <dsp:nvSpPr>
        <dsp:cNvPr id="0" name=""/>
        <dsp:cNvSpPr/>
      </dsp:nvSpPr>
      <dsp:spPr>
        <a:xfrm>
          <a:off x="0" y="799954"/>
          <a:ext cx="10515600" cy="7994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l-GR" sz="1700" kern="1200" dirty="0"/>
            <a:t>Ο γιατρός ήταν </a:t>
          </a:r>
          <a:r>
            <a:rPr lang="el-GR" sz="1700" b="1" kern="1200" dirty="0"/>
            <a:t>ο μάγος</a:t>
          </a:r>
          <a:r>
            <a:rPr lang="el-GR" sz="1700" kern="1200" dirty="0"/>
            <a:t>, ενώ ρόλο νοσηλεύτριας/φροντιστή είχε συνήθως η μητέρα. </a:t>
          </a:r>
          <a:endParaRPr lang="en-US" sz="1700" kern="1200" dirty="0"/>
        </a:p>
      </dsp:txBody>
      <dsp:txXfrm>
        <a:off x="0" y="799954"/>
        <a:ext cx="10515600" cy="799465"/>
      </dsp:txXfrm>
    </dsp:sp>
    <dsp:sp modelId="{F12DAAFA-1197-1C4B-8995-70EF2527929B}">
      <dsp:nvSpPr>
        <dsp:cNvPr id="0" name=""/>
        <dsp:cNvSpPr/>
      </dsp:nvSpPr>
      <dsp:spPr>
        <a:xfrm>
          <a:off x="0" y="1599420"/>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54D5F13-635A-7C47-99C1-76B7E8D60698}">
      <dsp:nvSpPr>
        <dsp:cNvPr id="0" name=""/>
        <dsp:cNvSpPr/>
      </dsp:nvSpPr>
      <dsp:spPr>
        <a:xfrm>
          <a:off x="0" y="1599420"/>
          <a:ext cx="10515600" cy="7994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l-GR" sz="1700" kern="1200" dirty="0"/>
            <a:t>Θεραπεία με ύμνους, θυσίες, μαγικά και βότανα</a:t>
          </a:r>
          <a:r>
            <a:rPr lang="en-US" sz="1700" kern="1200" dirty="0"/>
            <a:t>.</a:t>
          </a:r>
        </a:p>
      </dsp:txBody>
      <dsp:txXfrm>
        <a:off x="0" y="1599420"/>
        <a:ext cx="10515600" cy="799465"/>
      </dsp:txXfrm>
    </dsp:sp>
    <dsp:sp modelId="{1E444052-B721-6A4D-8E63-F03A989887CE}">
      <dsp:nvSpPr>
        <dsp:cNvPr id="0" name=""/>
        <dsp:cNvSpPr/>
      </dsp:nvSpPr>
      <dsp:spPr>
        <a:xfrm>
          <a:off x="0" y="2398885"/>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6C0ABA5-875F-AB42-AFB5-74F8021F36E6}">
      <dsp:nvSpPr>
        <dsp:cNvPr id="0" name=""/>
        <dsp:cNvSpPr/>
      </dsp:nvSpPr>
      <dsp:spPr>
        <a:xfrm>
          <a:off x="0" y="2398885"/>
          <a:ext cx="10515600" cy="7994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dirty="0"/>
            <a:t>Χρησιμοποιούσ</a:t>
          </a:r>
          <a:r>
            <a:rPr lang="el-GR" sz="1700" kern="1200" dirty="0"/>
            <a:t>αν</a:t>
          </a:r>
          <a:r>
            <a:rPr lang="en-US" sz="1700" kern="1200" dirty="0"/>
            <a:t> βότανα για να καταπραΰνει το</a:t>
          </a:r>
          <a:r>
            <a:rPr lang="el-GR" sz="1700" kern="1200" dirty="0"/>
            <a:t>ν</a:t>
          </a:r>
          <a:r>
            <a:rPr lang="en-US" sz="1700" kern="1200" dirty="0"/>
            <a:t> πόνο, έριχνε τον πυρετό με το δροσερό νερό των ποταμών, περιποιόταν τις πληγές, σταματούσε τις αιμορραγίες, έκανε μικροεπεμβάσεις στον εαυτό του</a:t>
          </a:r>
          <a:r>
            <a:rPr lang="el-GR" sz="1700" kern="1200" dirty="0"/>
            <a:t> και στους άλλους</a:t>
          </a:r>
          <a:r>
            <a:rPr lang="en-US" sz="1700" kern="1200" dirty="0"/>
            <a:t>. </a:t>
          </a:r>
        </a:p>
      </dsp:txBody>
      <dsp:txXfrm>
        <a:off x="0" y="2398885"/>
        <a:ext cx="10515600" cy="799465"/>
      </dsp:txXfrm>
    </dsp:sp>
    <dsp:sp modelId="{9386DE69-A71D-1E48-BD68-1CFCF41B9836}">
      <dsp:nvSpPr>
        <dsp:cNvPr id="0" name=""/>
        <dsp:cNvSpPr/>
      </dsp:nvSpPr>
      <dsp:spPr>
        <a:xfrm>
          <a:off x="0" y="3198351"/>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1212F09-8770-8149-9084-1C816EA61EC1}">
      <dsp:nvSpPr>
        <dsp:cNvPr id="0" name=""/>
        <dsp:cNvSpPr/>
      </dsp:nvSpPr>
      <dsp:spPr>
        <a:xfrm>
          <a:off x="0" y="3198351"/>
          <a:ext cx="10515600" cy="7994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dirty="0"/>
            <a:t>Οι ίδιοι πολεμιστές περιθάλπονταν μεταξύ τους στην αντιμετώπιση τραυμάτων και στην αφαίρεση αιχμηρών αντικειμένων</a:t>
          </a:r>
        </a:p>
      </dsp:txBody>
      <dsp:txXfrm>
        <a:off x="0" y="3198351"/>
        <a:ext cx="10515600" cy="79946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F53590-B132-9D4D-8199-3C76B0A8172B}">
      <dsp:nvSpPr>
        <dsp:cNvPr id="0" name=""/>
        <dsp:cNvSpPr/>
      </dsp:nvSpPr>
      <dsp:spPr>
        <a:xfrm>
          <a:off x="0" y="1952"/>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C2311E0-1243-C446-9B26-7457CC65D51A}">
      <dsp:nvSpPr>
        <dsp:cNvPr id="0" name=""/>
        <dsp:cNvSpPr/>
      </dsp:nvSpPr>
      <dsp:spPr>
        <a:xfrm>
          <a:off x="0" y="1952"/>
          <a:ext cx="10515600" cy="6657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l-GR" sz="1800" kern="1200" dirty="0"/>
            <a:t>Ασκληπιεία: Ναοί- Θεραπευτήρια (λειτουργούσαν έως και τον 5</a:t>
          </a:r>
          <a:r>
            <a:rPr lang="el-GR" sz="1800" kern="1200" baseline="30000" dirty="0"/>
            <a:t>ο</a:t>
          </a:r>
          <a:r>
            <a:rPr lang="el-GR" sz="1800" kern="1200" dirty="0"/>
            <a:t> αι. μ.Χ.</a:t>
          </a:r>
          <a:endParaRPr lang="en-US" sz="1800" kern="1200" dirty="0"/>
        </a:p>
      </dsp:txBody>
      <dsp:txXfrm>
        <a:off x="0" y="1952"/>
        <a:ext cx="10515600" cy="665733"/>
      </dsp:txXfrm>
    </dsp:sp>
    <dsp:sp modelId="{E8F116E6-135D-8740-86A5-8B518F93AADD}">
      <dsp:nvSpPr>
        <dsp:cNvPr id="0" name=""/>
        <dsp:cNvSpPr/>
      </dsp:nvSpPr>
      <dsp:spPr>
        <a:xfrm>
          <a:off x="0" y="667685"/>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41A6CCE-BCDC-1245-A762-2E2CAFDB24EE}">
      <dsp:nvSpPr>
        <dsp:cNvPr id="0" name=""/>
        <dsp:cNvSpPr/>
      </dsp:nvSpPr>
      <dsp:spPr>
        <a:xfrm>
          <a:off x="0" y="667685"/>
          <a:ext cx="10515600" cy="6657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l-GR" sz="1800" kern="1200" dirty="0"/>
            <a:t>Θεραπεία: συνδυασμός πρακτικών και πνευματικών τεχνικών </a:t>
          </a:r>
          <a:endParaRPr lang="en-US" sz="1800" kern="1200" dirty="0"/>
        </a:p>
      </dsp:txBody>
      <dsp:txXfrm>
        <a:off x="0" y="667685"/>
        <a:ext cx="10515600" cy="665733"/>
      </dsp:txXfrm>
    </dsp:sp>
    <dsp:sp modelId="{CEBC0DF6-42E4-9D4C-98A2-4ABAED884F19}">
      <dsp:nvSpPr>
        <dsp:cNvPr id="0" name=""/>
        <dsp:cNvSpPr/>
      </dsp:nvSpPr>
      <dsp:spPr>
        <a:xfrm>
          <a:off x="0" y="1333419"/>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0A8020E-39B1-E646-A476-5AFB15796655}">
      <dsp:nvSpPr>
        <dsp:cNvPr id="0" name=""/>
        <dsp:cNvSpPr/>
      </dsp:nvSpPr>
      <dsp:spPr>
        <a:xfrm>
          <a:off x="0" y="1333419"/>
          <a:ext cx="10515600" cy="6657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l-GR" sz="1800" kern="1200" dirty="0"/>
            <a:t>Άβατο: κυρίως ναός – για να γίνει δεκτός ο άρρωστος έπρεπε να εξαγνιστεί</a:t>
          </a:r>
          <a:endParaRPr lang="en-US" sz="1800" kern="1200" dirty="0"/>
        </a:p>
      </dsp:txBody>
      <dsp:txXfrm>
        <a:off x="0" y="1333419"/>
        <a:ext cx="10515600" cy="665733"/>
      </dsp:txXfrm>
    </dsp:sp>
    <dsp:sp modelId="{7F176332-E5F1-4B4E-85B7-C673A72D7AF7}">
      <dsp:nvSpPr>
        <dsp:cNvPr id="0" name=""/>
        <dsp:cNvSpPr/>
      </dsp:nvSpPr>
      <dsp:spPr>
        <a:xfrm>
          <a:off x="0" y="1999152"/>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3BDFA90-6E32-3647-853F-2A2D2D33A445}">
      <dsp:nvSpPr>
        <dsp:cNvPr id="0" name=""/>
        <dsp:cNvSpPr/>
      </dsp:nvSpPr>
      <dsp:spPr>
        <a:xfrm>
          <a:off x="0" y="1999152"/>
          <a:ext cx="10515600" cy="6657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l-GR" sz="1800" kern="1200" dirty="0"/>
            <a:t>Κυριώτερη θεραπεία: ενύπνωση (η αιτία της ασθένεις εμφανιζόταν στα όνειρα)</a:t>
          </a:r>
          <a:endParaRPr lang="en-US" sz="1800" kern="1200" dirty="0"/>
        </a:p>
      </dsp:txBody>
      <dsp:txXfrm>
        <a:off x="0" y="1999152"/>
        <a:ext cx="10515600" cy="665733"/>
      </dsp:txXfrm>
    </dsp:sp>
    <dsp:sp modelId="{70E893BE-3AEE-4146-AD2F-BE83ECDFAD8F}">
      <dsp:nvSpPr>
        <dsp:cNvPr id="0" name=""/>
        <dsp:cNvSpPr/>
      </dsp:nvSpPr>
      <dsp:spPr>
        <a:xfrm>
          <a:off x="0" y="2664886"/>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27AB131-9D61-2345-A6ED-E57225776C69}">
      <dsp:nvSpPr>
        <dsp:cNvPr id="0" name=""/>
        <dsp:cNvSpPr/>
      </dsp:nvSpPr>
      <dsp:spPr>
        <a:xfrm>
          <a:off x="0" y="2664886"/>
          <a:ext cx="10515600" cy="6657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l-GR" sz="1800" kern="1200" dirty="0"/>
            <a:t>Ιπποκράτης: πατέρας ιατρικής</a:t>
          </a:r>
          <a:endParaRPr lang="en-US" sz="1800" kern="1200" dirty="0"/>
        </a:p>
      </dsp:txBody>
      <dsp:txXfrm>
        <a:off x="0" y="2664886"/>
        <a:ext cx="10515600" cy="665733"/>
      </dsp:txXfrm>
    </dsp:sp>
    <dsp:sp modelId="{23FEBF74-84B5-7A43-9507-F9718A3CDB0F}">
      <dsp:nvSpPr>
        <dsp:cNvPr id="0" name=""/>
        <dsp:cNvSpPr/>
      </dsp:nvSpPr>
      <dsp:spPr>
        <a:xfrm>
          <a:off x="0" y="3330620"/>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45006ED-1771-504C-BB13-BA98167D34D6}">
      <dsp:nvSpPr>
        <dsp:cNvPr id="0" name=""/>
        <dsp:cNvSpPr/>
      </dsp:nvSpPr>
      <dsp:spPr>
        <a:xfrm>
          <a:off x="0" y="3330620"/>
          <a:ext cx="10515600" cy="6657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l-GR" sz="1800" kern="1200" dirty="0"/>
            <a:t>Θέτει την ιατρική και τη Νοσηλευτική σε επιστημονικές βάσεις και απορρίπτει στοιχεία μαγικά- δεισιδαιμονίες</a:t>
          </a:r>
          <a:endParaRPr lang="en-US" sz="1800" kern="1200" dirty="0"/>
        </a:p>
      </dsp:txBody>
      <dsp:txXfrm>
        <a:off x="0" y="3330620"/>
        <a:ext cx="10515600" cy="66573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2242FC-3567-9243-B202-78A6AC9CC8FF}">
      <dsp:nvSpPr>
        <dsp:cNvPr id="0" name=""/>
        <dsp:cNvSpPr/>
      </dsp:nvSpPr>
      <dsp:spPr>
        <a:xfrm>
          <a:off x="0" y="488"/>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E234148-2690-7549-84C6-373E799AC90F}">
      <dsp:nvSpPr>
        <dsp:cNvPr id="0" name=""/>
        <dsp:cNvSpPr/>
      </dsp:nvSpPr>
      <dsp:spPr>
        <a:xfrm>
          <a:off x="0" y="488"/>
          <a:ext cx="10515600" cy="7994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To </a:t>
          </a:r>
          <a:r>
            <a:rPr lang="el-GR" sz="2000" kern="1200" dirty="0"/>
            <a:t>κύριο γνώρισμα της «μετά Χριστόν» περίθαλψης των αρρώστων ήταν η φιλανθρωπική αντίληψη αυτής, ως συνέπεια της αγάπης προς τον πάσχοντα συνάνθρωπο.</a:t>
          </a:r>
          <a:endParaRPr lang="en-US" sz="2000" kern="1200" dirty="0"/>
        </a:p>
      </dsp:txBody>
      <dsp:txXfrm>
        <a:off x="0" y="488"/>
        <a:ext cx="10515600" cy="799465"/>
      </dsp:txXfrm>
    </dsp:sp>
    <dsp:sp modelId="{31DB80F0-B5BC-D34B-8D21-42DA55992B20}">
      <dsp:nvSpPr>
        <dsp:cNvPr id="0" name=""/>
        <dsp:cNvSpPr/>
      </dsp:nvSpPr>
      <dsp:spPr>
        <a:xfrm>
          <a:off x="0" y="799954"/>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94A48A2-DBED-9D4C-9E9A-83D325769274}">
      <dsp:nvSpPr>
        <dsp:cNvPr id="0" name=""/>
        <dsp:cNvSpPr/>
      </dsp:nvSpPr>
      <dsp:spPr>
        <a:xfrm>
          <a:off x="0" y="799954"/>
          <a:ext cx="10515600" cy="7994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l-GR" sz="2000" kern="1200" dirty="0"/>
            <a:t>Στους πρώτους αιώνες της χριστιανοσύνης η παροχή φροντίδας στους αρρώστους όπως και σε όλους τους δυστυχισμένους φτωχούς, αιχμαλώτους, φυλακισμένους, ήταν έργο της Εκκλησίας</a:t>
          </a:r>
          <a:endParaRPr lang="en-US" sz="2000" kern="1200" dirty="0"/>
        </a:p>
      </dsp:txBody>
      <dsp:txXfrm>
        <a:off x="0" y="799954"/>
        <a:ext cx="10515600" cy="799465"/>
      </dsp:txXfrm>
    </dsp:sp>
    <dsp:sp modelId="{2CCF69C3-C5F6-A74D-A513-90F49D485E9A}">
      <dsp:nvSpPr>
        <dsp:cNvPr id="0" name=""/>
        <dsp:cNvSpPr/>
      </dsp:nvSpPr>
      <dsp:spPr>
        <a:xfrm>
          <a:off x="0" y="1599420"/>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8BA7AD1-7D74-C741-99D9-912CD38CA238}">
      <dsp:nvSpPr>
        <dsp:cNvPr id="0" name=""/>
        <dsp:cNvSpPr/>
      </dsp:nvSpPr>
      <dsp:spPr>
        <a:xfrm>
          <a:off x="0" y="1599420"/>
          <a:ext cx="10515600" cy="7994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l-GR" sz="2000" kern="1200" dirty="0"/>
            <a:t>Σταδιακά η νοσηλευτική άρχισε να παίρνει ένα επίσημο και σαφέστερα καθορισμένο ρόλο. </a:t>
          </a:r>
          <a:endParaRPr lang="en-US" sz="2000" kern="1200" dirty="0"/>
        </a:p>
      </dsp:txBody>
      <dsp:txXfrm>
        <a:off x="0" y="1599420"/>
        <a:ext cx="10515600" cy="799465"/>
      </dsp:txXfrm>
    </dsp:sp>
    <dsp:sp modelId="{826E2745-EF19-7A43-9EB9-32FA159BCDB8}">
      <dsp:nvSpPr>
        <dsp:cNvPr id="0" name=""/>
        <dsp:cNvSpPr/>
      </dsp:nvSpPr>
      <dsp:spPr>
        <a:xfrm>
          <a:off x="0" y="2398885"/>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5E21479-FAFA-194D-B8E9-397C68AE5BEF}">
      <dsp:nvSpPr>
        <dsp:cNvPr id="0" name=""/>
        <dsp:cNvSpPr/>
      </dsp:nvSpPr>
      <dsp:spPr>
        <a:xfrm>
          <a:off x="0" y="2398885"/>
          <a:ext cx="10515600" cy="7994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l-GR" sz="2000" kern="1200" dirty="0"/>
            <a:t>Διακόνισσες:</a:t>
          </a:r>
          <a:r>
            <a:rPr lang="en-US" sz="2000" kern="1200" dirty="0"/>
            <a:t> </a:t>
          </a:r>
          <a:r>
            <a:rPr lang="el-GR" sz="2000" kern="1200" dirty="0"/>
            <a:t>έκαναν τις πρώτες οργανωμένες επισκέψεις σε άρρωστους ανθρώπους.</a:t>
          </a:r>
          <a:endParaRPr lang="en-US" sz="2000" kern="1200" dirty="0"/>
        </a:p>
      </dsp:txBody>
      <dsp:txXfrm>
        <a:off x="0" y="2398885"/>
        <a:ext cx="10515600" cy="799465"/>
      </dsp:txXfrm>
    </dsp:sp>
    <dsp:sp modelId="{7BA862F2-075E-5B4B-BFF9-001CB895E4A6}">
      <dsp:nvSpPr>
        <dsp:cNvPr id="0" name=""/>
        <dsp:cNvSpPr/>
      </dsp:nvSpPr>
      <dsp:spPr>
        <a:xfrm>
          <a:off x="0" y="3198351"/>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EC60FE0-8C32-334C-8048-4B71B85917AE}">
      <dsp:nvSpPr>
        <dsp:cNvPr id="0" name=""/>
        <dsp:cNvSpPr/>
      </dsp:nvSpPr>
      <dsp:spPr>
        <a:xfrm>
          <a:off x="0" y="3198351"/>
          <a:ext cx="10515600" cy="7994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l-GR" sz="2000" kern="1200" dirty="0"/>
            <a:t>Οδηγούνται από την πίστη ότι η αγάπη και η φροντίδα για το συνάνθρωπο είναι πολύ σημαντική.</a:t>
          </a:r>
          <a:endParaRPr lang="en-US" sz="2000" kern="1200" dirty="0"/>
        </a:p>
      </dsp:txBody>
      <dsp:txXfrm>
        <a:off x="0" y="3198351"/>
        <a:ext cx="10515600" cy="79946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3AFC04-926C-744C-9CB5-CEEB2F6B9C2A}">
      <dsp:nvSpPr>
        <dsp:cNvPr id="0" name=""/>
        <dsp:cNvSpPr/>
      </dsp:nvSpPr>
      <dsp:spPr>
        <a:xfrm>
          <a:off x="0" y="0"/>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09B4929-5163-6541-AEFF-7BFE87C3CBA5}">
      <dsp:nvSpPr>
        <dsp:cNvPr id="0" name=""/>
        <dsp:cNvSpPr/>
      </dsp:nvSpPr>
      <dsp:spPr>
        <a:xfrm>
          <a:off x="0" y="0"/>
          <a:ext cx="10515600" cy="19991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l-GR" sz="3100" kern="1200" dirty="0"/>
            <a:t>Ι</a:t>
          </a:r>
          <a:r>
            <a:rPr lang="en-US" sz="3100" kern="1200" dirty="0"/>
            <a:t>δρύθηκαν στρατιωτικά νοσοκομειακά τάγματα αποτελούμενα από ιππότες. Αυτοί εκτός από τα στρατιωτικά τους καθήκοντα είχαν και καθήκοντα φιλανθρωπίας και νοσηλευτικής περίθαλψης</a:t>
          </a:r>
          <a:r>
            <a:rPr lang="el-GR" sz="3100" kern="1200" dirty="0"/>
            <a:t>.</a:t>
          </a:r>
          <a:r>
            <a:rPr lang="en-US" sz="3100" kern="1200" dirty="0"/>
            <a:t> </a:t>
          </a:r>
        </a:p>
      </dsp:txBody>
      <dsp:txXfrm>
        <a:off x="0" y="0"/>
        <a:ext cx="10515600" cy="1999152"/>
      </dsp:txXfrm>
    </dsp:sp>
    <dsp:sp modelId="{498FA533-91E2-BB4D-BB88-EB434DEDDE2C}">
      <dsp:nvSpPr>
        <dsp:cNvPr id="0" name=""/>
        <dsp:cNvSpPr/>
      </dsp:nvSpPr>
      <dsp:spPr>
        <a:xfrm>
          <a:off x="0" y="1999152"/>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E1015EF-C72A-9746-9AD7-05CF7E6740DC}">
      <dsp:nvSpPr>
        <dsp:cNvPr id="0" name=""/>
        <dsp:cNvSpPr/>
      </dsp:nvSpPr>
      <dsp:spPr>
        <a:xfrm>
          <a:off x="0" y="1999152"/>
          <a:ext cx="10515600" cy="19991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l-GR" sz="3100" kern="1200" dirty="0"/>
            <a:t>Ίδρυση νοσοκομείων για τη νοσηλεία του μεγάλου αριθμού οδοιπόρων προσκυνητών οι οποίοι χρειάζονταν φροντίδα υγείας με αποτέλεσμα η νοσηλευτική να γίνει πλέον ένα σεβαστό λειτούργημα</a:t>
          </a:r>
          <a:endParaRPr lang="en-US" sz="3100" kern="1200" dirty="0"/>
        </a:p>
      </dsp:txBody>
      <dsp:txXfrm>
        <a:off x="0" y="1999152"/>
        <a:ext cx="10515600" cy="199915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A9CD4B-8ACB-E140-A396-CFB4F858C96A}">
      <dsp:nvSpPr>
        <dsp:cNvPr id="0" name=""/>
        <dsp:cNvSpPr/>
      </dsp:nvSpPr>
      <dsp:spPr>
        <a:xfrm>
          <a:off x="0" y="1952"/>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1860A59-2013-C640-A8A4-8C3A14C715BA}">
      <dsp:nvSpPr>
        <dsp:cNvPr id="0" name=""/>
        <dsp:cNvSpPr/>
      </dsp:nvSpPr>
      <dsp:spPr>
        <a:xfrm>
          <a:off x="0" y="1952"/>
          <a:ext cx="10515600" cy="13314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l-GR" sz="2200" kern="1200" dirty="0"/>
            <a:t>16ος αιώνας: Η κοινωνία μετακινήθηκε από το θρησκευτικό προσανατολισμό που είχε ως τότε προς την παροχή φροντίδας και τη διεύρυνση της γνώσης. </a:t>
          </a:r>
          <a:endParaRPr lang="en-US" sz="2200" kern="1200" dirty="0"/>
        </a:p>
      </dsp:txBody>
      <dsp:txXfrm>
        <a:off x="0" y="1952"/>
        <a:ext cx="10515600" cy="1331467"/>
      </dsp:txXfrm>
    </dsp:sp>
    <dsp:sp modelId="{8E041AFC-9EC8-1F4C-B3FC-32C15C3745EA}">
      <dsp:nvSpPr>
        <dsp:cNvPr id="0" name=""/>
        <dsp:cNvSpPr/>
      </dsp:nvSpPr>
      <dsp:spPr>
        <a:xfrm>
          <a:off x="0" y="1333419"/>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C31EE6C-EAF4-734C-8FB8-0E079A84E853}">
      <dsp:nvSpPr>
        <dsp:cNvPr id="0" name=""/>
        <dsp:cNvSpPr/>
      </dsp:nvSpPr>
      <dsp:spPr>
        <a:xfrm>
          <a:off x="0" y="1333419"/>
          <a:ext cx="10515600" cy="13314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l-GR" sz="2200" kern="1200" dirty="0"/>
            <a:t>Κλείσιμο μοναστηριών και τρομερή έλλειψη ανθρώπων για την περίθαλψη των αρρώστων. Χρησιμοποίηση στη νοσηλευτική γυναικών που είχαν καταδικαστεί για κάποιο αδίκημα και οι οποίες εξέτιαν την ποινή τους στα νοσοκομεία αντί στις φυλακές. </a:t>
          </a:r>
          <a:endParaRPr lang="en-US" sz="2200" kern="1200" dirty="0"/>
        </a:p>
      </dsp:txBody>
      <dsp:txXfrm>
        <a:off x="0" y="1333419"/>
        <a:ext cx="10515600" cy="1331467"/>
      </dsp:txXfrm>
    </dsp:sp>
    <dsp:sp modelId="{EE587FC1-42EC-A543-B009-4148CA304743}">
      <dsp:nvSpPr>
        <dsp:cNvPr id="0" name=""/>
        <dsp:cNvSpPr/>
      </dsp:nvSpPr>
      <dsp:spPr>
        <a:xfrm>
          <a:off x="0" y="2664886"/>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1DD36F6-F7A9-6641-AC31-AA841E2F93A6}">
      <dsp:nvSpPr>
        <dsp:cNvPr id="0" name=""/>
        <dsp:cNvSpPr/>
      </dsp:nvSpPr>
      <dsp:spPr>
        <a:xfrm>
          <a:off x="0" y="2664886"/>
          <a:ext cx="10515600" cy="13314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l-GR" sz="2200" kern="1200" dirty="0"/>
            <a:t>Εκτός από την άσχημη φήμη που είχαν, «οι νοσηλεύτριες» αυτές έπαιρναν ένα εξευτελιστικά χαμηλό μισθό και δούλευαν ατελείωτες ώρες κάτω από άθλιες συνθήκες.</a:t>
          </a:r>
          <a:endParaRPr lang="en-US" sz="2200" kern="1200" dirty="0"/>
        </a:p>
      </dsp:txBody>
      <dsp:txXfrm>
        <a:off x="0" y="2664886"/>
        <a:ext cx="10515600" cy="133146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4BEF47-1D77-994E-BB46-2331E265689B}">
      <dsp:nvSpPr>
        <dsp:cNvPr id="0" name=""/>
        <dsp:cNvSpPr/>
      </dsp:nvSpPr>
      <dsp:spPr>
        <a:xfrm>
          <a:off x="0" y="488"/>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832908E-59AA-4649-A916-92126FA03630}">
      <dsp:nvSpPr>
        <dsp:cNvPr id="0" name=""/>
        <dsp:cNvSpPr/>
      </dsp:nvSpPr>
      <dsp:spPr>
        <a:xfrm>
          <a:off x="0" y="488"/>
          <a:ext cx="10515600" cy="4441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marL="0" lvl="0" indent="0" algn="l" defTabSz="533400">
            <a:lnSpc>
              <a:spcPct val="90000"/>
            </a:lnSpc>
            <a:spcBef>
              <a:spcPct val="0"/>
            </a:spcBef>
            <a:spcAft>
              <a:spcPct val="35000"/>
            </a:spcAft>
            <a:buNone/>
          </a:pPr>
          <a:r>
            <a:rPr lang="el-GR" sz="1200" b="1" kern="1200" dirty="0"/>
            <a:t>Μέσα του 18ου μέχρι τον 19ο αιώνα. </a:t>
          </a:r>
          <a:endParaRPr lang="en-US" sz="1200" kern="1200" dirty="0"/>
        </a:p>
      </dsp:txBody>
      <dsp:txXfrm>
        <a:off x="0" y="488"/>
        <a:ext cx="10515600" cy="444147"/>
      </dsp:txXfrm>
    </dsp:sp>
    <dsp:sp modelId="{9BBB5C29-C05D-1145-8F32-6358357B3135}">
      <dsp:nvSpPr>
        <dsp:cNvPr id="0" name=""/>
        <dsp:cNvSpPr/>
      </dsp:nvSpPr>
      <dsp:spPr>
        <a:xfrm>
          <a:off x="0" y="444635"/>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F7399C5-984E-A64E-AF2C-1C63DFDA7B32}">
      <dsp:nvSpPr>
        <dsp:cNvPr id="0" name=""/>
        <dsp:cNvSpPr/>
      </dsp:nvSpPr>
      <dsp:spPr>
        <a:xfrm>
          <a:off x="0" y="444635"/>
          <a:ext cx="10515600" cy="4441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marL="0" lvl="0" indent="0" algn="l" defTabSz="533400">
            <a:lnSpc>
              <a:spcPct val="90000"/>
            </a:lnSpc>
            <a:spcBef>
              <a:spcPct val="0"/>
            </a:spcBef>
            <a:spcAft>
              <a:spcPct val="35000"/>
            </a:spcAft>
            <a:buNone/>
          </a:pPr>
          <a:r>
            <a:rPr lang="el-GR" sz="1200" kern="1200" dirty="0"/>
            <a:t>Κοινωνικές μεταρρυθμίσεις (αλλάζει ο ρόλος της γυναίκας)</a:t>
          </a:r>
          <a:endParaRPr lang="en-US" sz="1200" kern="1200" dirty="0"/>
        </a:p>
      </dsp:txBody>
      <dsp:txXfrm>
        <a:off x="0" y="444635"/>
        <a:ext cx="10515600" cy="444147"/>
      </dsp:txXfrm>
    </dsp:sp>
    <dsp:sp modelId="{7DA5535C-5EB3-074E-85E3-2F3B0273A20C}">
      <dsp:nvSpPr>
        <dsp:cNvPr id="0" name=""/>
        <dsp:cNvSpPr/>
      </dsp:nvSpPr>
      <dsp:spPr>
        <a:xfrm>
          <a:off x="0" y="888783"/>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DCD1620-15CC-2740-8982-CD7A4A2E3645}">
      <dsp:nvSpPr>
        <dsp:cNvPr id="0" name=""/>
        <dsp:cNvSpPr/>
      </dsp:nvSpPr>
      <dsp:spPr>
        <a:xfrm>
          <a:off x="0" y="888783"/>
          <a:ext cx="10515600" cy="4441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marL="0" lvl="0" indent="0" algn="l" defTabSz="533400">
            <a:lnSpc>
              <a:spcPct val="90000"/>
            </a:lnSpc>
            <a:spcBef>
              <a:spcPct val="0"/>
            </a:spcBef>
            <a:spcAft>
              <a:spcPct val="35000"/>
            </a:spcAft>
            <a:buNone/>
          </a:pPr>
          <a:r>
            <a:rPr lang="el-GR" sz="1200" kern="1200" dirty="0"/>
            <a:t>Η νοσηλευτική βασίζεται σε ηθικές αξίες. </a:t>
          </a:r>
          <a:r>
            <a:rPr lang="en-US" sz="1200" kern="1200" dirty="0"/>
            <a:t> </a:t>
          </a:r>
          <a:r>
            <a:rPr lang="el-GR" sz="1200" kern="1200" dirty="0"/>
            <a:t>Σταθμός της νοσηλευτικής η γέννηση της </a:t>
          </a:r>
          <a:r>
            <a:rPr lang="en-US" sz="1200" kern="1200" dirty="0"/>
            <a:t>Florence Nightingale.</a:t>
          </a:r>
        </a:p>
      </dsp:txBody>
      <dsp:txXfrm>
        <a:off x="0" y="888783"/>
        <a:ext cx="10515600" cy="444147"/>
      </dsp:txXfrm>
    </dsp:sp>
    <dsp:sp modelId="{1A6465A3-9E96-BA4A-8B59-6E3EC3ED0D03}">
      <dsp:nvSpPr>
        <dsp:cNvPr id="0" name=""/>
        <dsp:cNvSpPr/>
      </dsp:nvSpPr>
      <dsp:spPr>
        <a:xfrm>
          <a:off x="0" y="1332931"/>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F4F1651-B03B-7E49-8EEE-5DE30F5709D6}">
      <dsp:nvSpPr>
        <dsp:cNvPr id="0" name=""/>
        <dsp:cNvSpPr/>
      </dsp:nvSpPr>
      <dsp:spPr>
        <a:xfrm>
          <a:off x="0" y="1332931"/>
          <a:ext cx="10515600" cy="4441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marL="0" lvl="0" indent="0" algn="l" defTabSz="533400">
            <a:lnSpc>
              <a:spcPct val="90000"/>
            </a:lnSpc>
            <a:spcBef>
              <a:spcPct val="0"/>
            </a:spcBef>
            <a:spcAft>
              <a:spcPct val="35000"/>
            </a:spcAft>
            <a:buNone/>
          </a:pPr>
          <a:r>
            <a:rPr lang="el-GR" sz="1200" kern="1200" dirty="0"/>
            <a:t>Γεννήθηκε το 1820. </a:t>
          </a:r>
          <a:endParaRPr lang="en-US" sz="1200" kern="1200" dirty="0"/>
        </a:p>
      </dsp:txBody>
      <dsp:txXfrm>
        <a:off x="0" y="1332931"/>
        <a:ext cx="10515600" cy="444147"/>
      </dsp:txXfrm>
    </dsp:sp>
    <dsp:sp modelId="{CAD9E9D4-4886-A641-9E23-70806D9CE0A9}">
      <dsp:nvSpPr>
        <dsp:cNvPr id="0" name=""/>
        <dsp:cNvSpPr/>
      </dsp:nvSpPr>
      <dsp:spPr>
        <a:xfrm>
          <a:off x="0" y="1777079"/>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8884CE2-D59E-D448-906E-8E52630B76EB}">
      <dsp:nvSpPr>
        <dsp:cNvPr id="0" name=""/>
        <dsp:cNvSpPr/>
      </dsp:nvSpPr>
      <dsp:spPr>
        <a:xfrm>
          <a:off x="0" y="1777079"/>
          <a:ext cx="10515600" cy="4441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marL="0" lvl="0" indent="0" algn="l" defTabSz="533400">
            <a:lnSpc>
              <a:spcPct val="90000"/>
            </a:lnSpc>
            <a:spcBef>
              <a:spcPct val="0"/>
            </a:spcBef>
            <a:spcAft>
              <a:spcPct val="35000"/>
            </a:spcAft>
            <a:buNone/>
          </a:pPr>
          <a:r>
            <a:rPr lang="el-GR" sz="1200" kern="1200" dirty="0"/>
            <a:t>Κόρη εύπορης οικογένειας μεγάλωσε στην Αγγλία, έκανε καλές σπουδές και ταξίδεψε πολύ. </a:t>
          </a:r>
          <a:endParaRPr lang="en-US" sz="1200" kern="1200" dirty="0"/>
        </a:p>
      </dsp:txBody>
      <dsp:txXfrm>
        <a:off x="0" y="1777079"/>
        <a:ext cx="10515600" cy="444147"/>
      </dsp:txXfrm>
    </dsp:sp>
    <dsp:sp modelId="{500232B5-8794-434E-BA3B-146AAB145C6D}">
      <dsp:nvSpPr>
        <dsp:cNvPr id="0" name=""/>
        <dsp:cNvSpPr/>
      </dsp:nvSpPr>
      <dsp:spPr>
        <a:xfrm>
          <a:off x="0" y="2221226"/>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D85D883-CA7A-3C4B-A973-C75E1FE22EA0}">
      <dsp:nvSpPr>
        <dsp:cNvPr id="0" name=""/>
        <dsp:cNvSpPr/>
      </dsp:nvSpPr>
      <dsp:spPr>
        <a:xfrm>
          <a:off x="0" y="2221226"/>
          <a:ext cx="10515600" cy="4441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marL="0" lvl="0" indent="0" algn="l" defTabSz="533400">
            <a:lnSpc>
              <a:spcPct val="90000"/>
            </a:lnSpc>
            <a:spcBef>
              <a:spcPct val="0"/>
            </a:spcBef>
            <a:spcAft>
              <a:spcPct val="35000"/>
            </a:spcAft>
            <a:buNone/>
          </a:pPr>
          <a:r>
            <a:rPr lang="el-GR" sz="1200" kern="1200" dirty="0"/>
            <a:t>Σε ηλικία 31 ετών σπούδασε νοσηλευτική. </a:t>
          </a:r>
          <a:endParaRPr lang="en-US" sz="1200" kern="1200" dirty="0"/>
        </a:p>
      </dsp:txBody>
      <dsp:txXfrm>
        <a:off x="0" y="2221226"/>
        <a:ext cx="10515600" cy="444147"/>
      </dsp:txXfrm>
    </dsp:sp>
    <dsp:sp modelId="{5E3F4355-76D8-1748-A463-F49C4C415204}">
      <dsp:nvSpPr>
        <dsp:cNvPr id="0" name=""/>
        <dsp:cNvSpPr/>
      </dsp:nvSpPr>
      <dsp:spPr>
        <a:xfrm>
          <a:off x="0" y="2665374"/>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EF409E1-21BD-3542-9F35-26C872CD0517}">
      <dsp:nvSpPr>
        <dsp:cNvPr id="0" name=""/>
        <dsp:cNvSpPr/>
      </dsp:nvSpPr>
      <dsp:spPr>
        <a:xfrm>
          <a:off x="0" y="2665374"/>
          <a:ext cx="10515600" cy="4441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marL="0" lvl="0" indent="0" algn="l" defTabSz="533400">
            <a:lnSpc>
              <a:spcPct val="90000"/>
            </a:lnSpc>
            <a:spcBef>
              <a:spcPct val="0"/>
            </a:spcBef>
            <a:spcAft>
              <a:spcPct val="35000"/>
            </a:spcAft>
            <a:buNone/>
          </a:pPr>
          <a:r>
            <a:rPr lang="el-GR" sz="1200" kern="1200" dirty="0"/>
            <a:t>Στον πόλεμο της Κριμαίας οργάνωσε για τους Βρετανούς τη νοσηλευτική φροντίδα στο στρατιωτικό νοσοκομείο της Τουρκίας.</a:t>
          </a:r>
          <a:endParaRPr lang="en-US" sz="1200" kern="1200" dirty="0"/>
        </a:p>
      </dsp:txBody>
      <dsp:txXfrm>
        <a:off x="0" y="2665374"/>
        <a:ext cx="10515600" cy="444147"/>
      </dsp:txXfrm>
    </dsp:sp>
    <dsp:sp modelId="{15DA66F9-359B-8A47-800D-1BA25587368E}">
      <dsp:nvSpPr>
        <dsp:cNvPr id="0" name=""/>
        <dsp:cNvSpPr/>
      </dsp:nvSpPr>
      <dsp:spPr>
        <a:xfrm>
          <a:off x="0" y="3109522"/>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CFEE1BF-F0D4-9540-B831-481218BD3D58}">
      <dsp:nvSpPr>
        <dsp:cNvPr id="0" name=""/>
        <dsp:cNvSpPr/>
      </dsp:nvSpPr>
      <dsp:spPr>
        <a:xfrm>
          <a:off x="0" y="3109522"/>
          <a:ext cx="10515600" cy="4441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marL="0" lvl="0" indent="0" algn="l" defTabSz="533400">
            <a:lnSpc>
              <a:spcPct val="90000"/>
            </a:lnSpc>
            <a:spcBef>
              <a:spcPct val="0"/>
            </a:spcBef>
            <a:spcAft>
              <a:spcPct val="35000"/>
            </a:spcAft>
            <a:buNone/>
          </a:pPr>
          <a:r>
            <a:rPr lang="el-GR" sz="1200" kern="1200" dirty="0"/>
            <a:t>Διέθετε την ικανότητα να ξεπερνά ανυπέρβλητα εμπόδια με επιτυχία, προσπέρασε τις προκαταλήψεις κατά των γυναικών και ανέβασε το επίπεδο των νοσηλευτών. </a:t>
          </a:r>
          <a:endParaRPr lang="en-US" sz="1200" kern="1200" dirty="0"/>
        </a:p>
      </dsp:txBody>
      <dsp:txXfrm>
        <a:off x="0" y="3109522"/>
        <a:ext cx="10515600" cy="444147"/>
      </dsp:txXfrm>
    </dsp:sp>
    <dsp:sp modelId="{058BB60F-607E-594A-A64A-A35BB66A5F42}">
      <dsp:nvSpPr>
        <dsp:cNvPr id="0" name=""/>
        <dsp:cNvSpPr/>
      </dsp:nvSpPr>
      <dsp:spPr>
        <a:xfrm>
          <a:off x="0" y="3553670"/>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629F227-1A3D-F54F-B656-F843BC927094}">
      <dsp:nvSpPr>
        <dsp:cNvPr id="0" name=""/>
        <dsp:cNvSpPr/>
      </dsp:nvSpPr>
      <dsp:spPr>
        <a:xfrm>
          <a:off x="0" y="3553670"/>
          <a:ext cx="10515600" cy="4441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marL="0" lvl="0" indent="0" algn="l" defTabSz="533400">
            <a:lnSpc>
              <a:spcPct val="90000"/>
            </a:lnSpc>
            <a:spcBef>
              <a:spcPct val="0"/>
            </a:spcBef>
            <a:spcAft>
              <a:spcPct val="35000"/>
            </a:spcAft>
            <a:buNone/>
          </a:pPr>
          <a:r>
            <a:rPr lang="el-GR" sz="1200" kern="1200" dirty="0"/>
            <a:t>Μετά τον πόλεμο, επέστρεψε στην Αγγλία όπου ίδρυσε σχολή εκπαίδευσης νοσηλευτών και εξέδωσε βιβλία σχετικά με τη φροντίδα υγείας και τη νοσηλευτική εκπαίδευση</a:t>
          </a:r>
          <a:endParaRPr lang="en-US" sz="1200" kern="1200" dirty="0"/>
        </a:p>
      </dsp:txBody>
      <dsp:txXfrm>
        <a:off x="0" y="3553670"/>
        <a:ext cx="10515600" cy="444147"/>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9799E3-51A7-2C46-8F2A-906E21F6F30A}">
      <dsp:nvSpPr>
        <dsp:cNvPr id="0" name=""/>
        <dsp:cNvSpPr/>
      </dsp:nvSpPr>
      <dsp:spPr>
        <a:xfrm>
          <a:off x="1283" y="497291"/>
          <a:ext cx="5006206" cy="300372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l-GR" sz="1800" kern="1200" dirty="0"/>
            <a:t>ΦΙΛΟΣΟΦΙΑ</a:t>
          </a:r>
          <a:endParaRPr lang="en-US" sz="1800" kern="1200" dirty="0"/>
        </a:p>
        <a:p>
          <a:pPr marL="114300" lvl="1" indent="-114300" algn="l" defTabSz="622300">
            <a:lnSpc>
              <a:spcPct val="90000"/>
            </a:lnSpc>
            <a:spcBef>
              <a:spcPct val="0"/>
            </a:spcBef>
            <a:spcAft>
              <a:spcPct val="15000"/>
            </a:spcAft>
            <a:buChar char="•"/>
          </a:pPr>
          <a:r>
            <a:rPr lang="el-GR" sz="1400" kern="1200" dirty="0"/>
            <a:t>Η Φιλοσοφία δεν μπορεί να οριστεί συμβατικά καθώς ο ορισμός της αποτελεί από μόνος του ένα φιλοσοφικό ερώτημα. </a:t>
          </a:r>
          <a:endParaRPr lang="en-US" sz="1400" kern="1200" dirty="0"/>
        </a:p>
        <a:p>
          <a:pPr marL="114300" lvl="1" indent="-114300" algn="l" defTabSz="622300">
            <a:lnSpc>
              <a:spcPct val="90000"/>
            </a:lnSpc>
            <a:spcBef>
              <a:spcPct val="0"/>
            </a:spcBef>
            <a:spcAft>
              <a:spcPct val="15000"/>
            </a:spcAft>
            <a:buChar char="•"/>
          </a:pPr>
          <a:r>
            <a:rPr lang="el-GR" sz="1400" kern="1200" dirty="0"/>
            <a:t>Μέσα από την ιστορικότητα της φιλοσοφίας καθίσταται σαφές ότι η φιλοσοφία, όπως έλεγε και ο </a:t>
          </a:r>
          <a:r>
            <a:rPr lang="en-US" sz="1400" kern="1200" dirty="0"/>
            <a:t>Hengel, </a:t>
          </a:r>
          <a:r>
            <a:rPr lang="el-GR" sz="1400" kern="1200" dirty="0"/>
            <a:t>είναι η φωνή μιας εποχής, η έκφραση και το πνευματικό της απόσταγμα. </a:t>
          </a:r>
          <a:endParaRPr lang="en-US" sz="1400" kern="1200" dirty="0"/>
        </a:p>
        <a:p>
          <a:pPr marL="114300" lvl="1" indent="-114300" algn="l" defTabSz="622300">
            <a:lnSpc>
              <a:spcPct val="90000"/>
            </a:lnSpc>
            <a:spcBef>
              <a:spcPct val="0"/>
            </a:spcBef>
            <a:spcAft>
              <a:spcPct val="15000"/>
            </a:spcAft>
            <a:buChar char="•"/>
          </a:pPr>
          <a:r>
            <a:rPr lang="el-GR" sz="1400" kern="1200" dirty="0"/>
            <a:t>Γενικά μπορούμε να πούμε ότι η φιλοσοφία ασχολείται με ερωτήματα ή απορίες που μπορούμε να αποκαλέσουμε οριακά, θεμελιώδη ή έσχατα. Η φιλοσοφική σκέψη είναι η διανοητική διερεύνηση βαθέων ερωτημάτων για τη σχέση του ανθρώπου με τον κόσμο και τη θέση του σ’ αυτόν. </a:t>
          </a:r>
          <a:endParaRPr lang="en-US" sz="1400" kern="1200" dirty="0"/>
        </a:p>
      </dsp:txBody>
      <dsp:txXfrm>
        <a:off x="1283" y="497291"/>
        <a:ext cx="5006206" cy="3003723"/>
      </dsp:txXfrm>
    </dsp:sp>
    <dsp:sp modelId="{1372ECBC-0737-8D41-A92D-4EEB9AE3507D}">
      <dsp:nvSpPr>
        <dsp:cNvPr id="0" name=""/>
        <dsp:cNvSpPr/>
      </dsp:nvSpPr>
      <dsp:spPr>
        <a:xfrm>
          <a:off x="5508110" y="497291"/>
          <a:ext cx="5006206" cy="300372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l-GR" sz="1800" kern="1200" dirty="0"/>
            <a:t>ΕΠΙΣΤΗΜΗ</a:t>
          </a:r>
          <a:endParaRPr lang="en-US" sz="1800" kern="1200" dirty="0"/>
        </a:p>
        <a:p>
          <a:pPr marL="114300" lvl="1" indent="-114300" algn="l" defTabSz="622300">
            <a:lnSpc>
              <a:spcPct val="90000"/>
            </a:lnSpc>
            <a:spcBef>
              <a:spcPct val="0"/>
            </a:spcBef>
            <a:spcAft>
              <a:spcPct val="15000"/>
            </a:spcAft>
            <a:buChar char="•"/>
          </a:pPr>
          <a:r>
            <a:rPr lang="el-GR" sz="1400" kern="1200" dirty="0"/>
            <a:t>Επιστήμη είναι «η παρατήρηση, η περιγραφή, η πειραματική διερεύνηση και η θεωρητική εξήγηση του φυσικού φαινομένου». Η επιστήμη ορίζεται ως γνωστική πνευματική δραστηριότητα με διυποκειμενική ισχύ ή απραγματικά ως το αντίστοιχο γλωσσικό σύστημα. Ως γνωστική δραστηριότητα έχει σκοπό να αυξήσει άμεσα ή έμμεσα το πληροφοριακό μας δυναμικό, με την κατασκευή και τον έλεγχο υποθέσεων υψηλού πληροφοριακού περιεχομένου και τη χρησιμοποίησή τους για την εξήγηση και πρόβλεψη φαι νομένων της πραγματικότητας. </a:t>
          </a:r>
          <a:endParaRPr lang="en-US" sz="1400" kern="1200" dirty="0"/>
        </a:p>
      </dsp:txBody>
      <dsp:txXfrm>
        <a:off x="5508110" y="497291"/>
        <a:ext cx="5006206" cy="3003723"/>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6.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8.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9.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838080" y="681120"/>
            <a:ext cx="10515240" cy="1325160"/>
          </a:xfrm>
          <a:prstGeom prst="rect">
            <a:avLst/>
          </a:prstGeom>
        </p:spPr>
        <p:txBody>
          <a:bodyPr lIns="0" rIns="0" tIns="0" bIns="0" anchor="ctr">
            <a:noAutofit/>
          </a:bodyPr>
          <a:p>
            <a:endParaRPr b="0" lang="el-GR" sz="1800" spc="-1" strike="noStrike">
              <a:solidFill>
                <a:srgbClr val="000000"/>
              </a:solidFill>
              <a:latin typeface="Avenir Next LT Pro"/>
            </a:endParaRPr>
          </a:p>
        </p:txBody>
      </p:sp>
      <p:sp>
        <p:nvSpPr>
          <p:cNvPr id="28" name="PlaceHolder 2"/>
          <p:cNvSpPr>
            <a:spLocks noGrp="1"/>
          </p:cNvSpPr>
          <p:nvPr>
            <p:ph type="body"/>
          </p:nvPr>
        </p:nvSpPr>
        <p:spPr>
          <a:xfrm>
            <a:off x="838080" y="2178720"/>
            <a:ext cx="10515240" cy="1906920"/>
          </a:xfrm>
          <a:prstGeom prst="rect">
            <a:avLst/>
          </a:prstGeom>
        </p:spPr>
        <p:txBody>
          <a:bodyPr lIns="0" rIns="0" tIns="0" bIns="0">
            <a:normAutofit/>
          </a:bodyPr>
          <a:p>
            <a:endParaRPr b="0" lang="el-GR" sz="2800" spc="-1" strike="noStrike">
              <a:solidFill>
                <a:srgbClr val="201449"/>
              </a:solidFill>
              <a:latin typeface="Avenir Next LT Pro"/>
            </a:endParaRPr>
          </a:p>
        </p:txBody>
      </p:sp>
      <p:sp>
        <p:nvSpPr>
          <p:cNvPr id="29" name="PlaceHolder 3"/>
          <p:cNvSpPr>
            <a:spLocks noGrp="1"/>
          </p:cNvSpPr>
          <p:nvPr>
            <p:ph type="body"/>
          </p:nvPr>
        </p:nvSpPr>
        <p:spPr>
          <a:xfrm>
            <a:off x="838080" y="4267080"/>
            <a:ext cx="10515240" cy="1906920"/>
          </a:xfrm>
          <a:prstGeom prst="rect">
            <a:avLst/>
          </a:prstGeom>
        </p:spPr>
        <p:txBody>
          <a:bodyPr lIns="0" rIns="0" tIns="0" bIns="0">
            <a:normAutofit/>
          </a:bodyPr>
          <a:p>
            <a:endParaRPr b="0" lang="el-GR" sz="2800" spc="-1" strike="noStrike">
              <a:solidFill>
                <a:srgbClr val="201449"/>
              </a:solidFill>
              <a:latin typeface="Avenir Next LT Pro"/>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838080" y="681120"/>
            <a:ext cx="10515240" cy="1325160"/>
          </a:xfrm>
          <a:prstGeom prst="rect">
            <a:avLst/>
          </a:prstGeom>
        </p:spPr>
        <p:txBody>
          <a:bodyPr lIns="0" rIns="0" tIns="0" bIns="0" anchor="ctr">
            <a:noAutofit/>
          </a:bodyPr>
          <a:p>
            <a:endParaRPr b="0" lang="el-GR" sz="1800" spc="-1" strike="noStrike">
              <a:solidFill>
                <a:srgbClr val="000000"/>
              </a:solidFill>
              <a:latin typeface="Avenir Next LT Pro"/>
            </a:endParaRPr>
          </a:p>
        </p:txBody>
      </p:sp>
      <p:sp>
        <p:nvSpPr>
          <p:cNvPr id="31" name="PlaceHolder 2"/>
          <p:cNvSpPr>
            <a:spLocks noGrp="1"/>
          </p:cNvSpPr>
          <p:nvPr>
            <p:ph type="body"/>
          </p:nvPr>
        </p:nvSpPr>
        <p:spPr>
          <a:xfrm>
            <a:off x="838080" y="2178720"/>
            <a:ext cx="5131080" cy="1906920"/>
          </a:xfrm>
          <a:prstGeom prst="rect">
            <a:avLst/>
          </a:prstGeom>
        </p:spPr>
        <p:txBody>
          <a:bodyPr lIns="0" rIns="0" tIns="0" bIns="0">
            <a:normAutofit/>
          </a:bodyPr>
          <a:p>
            <a:endParaRPr b="0" lang="el-GR" sz="2800" spc="-1" strike="noStrike">
              <a:solidFill>
                <a:srgbClr val="201449"/>
              </a:solidFill>
              <a:latin typeface="Avenir Next LT Pro"/>
            </a:endParaRPr>
          </a:p>
        </p:txBody>
      </p:sp>
      <p:sp>
        <p:nvSpPr>
          <p:cNvPr id="32" name="PlaceHolder 3"/>
          <p:cNvSpPr>
            <a:spLocks noGrp="1"/>
          </p:cNvSpPr>
          <p:nvPr>
            <p:ph type="body"/>
          </p:nvPr>
        </p:nvSpPr>
        <p:spPr>
          <a:xfrm>
            <a:off x="6226200" y="2178720"/>
            <a:ext cx="5131080" cy="1906920"/>
          </a:xfrm>
          <a:prstGeom prst="rect">
            <a:avLst/>
          </a:prstGeom>
        </p:spPr>
        <p:txBody>
          <a:bodyPr lIns="0" rIns="0" tIns="0" bIns="0">
            <a:normAutofit/>
          </a:bodyPr>
          <a:p>
            <a:endParaRPr b="0" lang="el-GR" sz="2800" spc="-1" strike="noStrike">
              <a:solidFill>
                <a:srgbClr val="201449"/>
              </a:solidFill>
              <a:latin typeface="Avenir Next LT Pro"/>
            </a:endParaRPr>
          </a:p>
        </p:txBody>
      </p:sp>
      <p:sp>
        <p:nvSpPr>
          <p:cNvPr id="33" name="PlaceHolder 4"/>
          <p:cNvSpPr>
            <a:spLocks noGrp="1"/>
          </p:cNvSpPr>
          <p:nvPr>
            <p:ph type="body"/>
          </p:nvPr>
        </p:nvSpPr>
        <p:spPr>
          <a:xfrm>
            <a:off x="838080" y="4267080"/>
            <a:ext cx="5131080" cy="1906920"/>
          </a:xfrm>
          <a:prstGeom prst="rect">
            <a:avLst/>
          </a:prstGeom>
        </p:spPr>
        <p:txBody>
          <a:bodyPr lIns="0" rIns="0" tIns="0" bIns="0">
            <a:normAutofit/>
          </a:bodyPr>
          <a:p>
            <a:endParaRPr b="0" lang="el-GR" sz="2800" spc="-1" strike="noStrike">
              <a:solidFill>
                <a:srgbClr val="201449"/>
              </a:solidFill>
              <a:latin typeface="Avenir Next LT Pro"/>
            </a:endParaRPr>
          </a:p>
        </p:txBody>
      </p:sp>
      <p:sp>
        <p:nvSpPr>
          <p:cNvPr id="34" name="PlaceHolder 5"/>
          <p:cNvSpPr>
            <a:spLocks noGrp="1"/>
          </p:cNvSpPr>
          <p:nvPr>
            <p:ph type="body"/>
          </p:nvPr>
        </p:nvSpPr>
        <p:spPr>
          <a:xfrm>
            <a:off x="6226200" y="4267080"/>
            <a:ext cx="5131080" cy="1906920"/>
          </a:xfrm>
          <a:prstGeom prst="rect">
            <a:avLst/>
          </a:prstGeom>
        </p:spPr>
        <p:txBody>
          <a:bodyPr lIns="0" rIns="0" tIns="0" bIns="0">
            <a:normAutofit/>
          </a:bodyPr>
          <a:p>
            <a:endParaRPr b="0" lang="el-GR" sz="2800" spc="-1" strike="noStrike">
              <a:solidFill>
                <a:srgbClr val="201449"/>
              </a:solidFill>
              <a:latin typeface="Avenir Next LT Pro"/>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5" name="PlaceHolder 1"/>
          <p:cNvSpPr>
            <a:spLocks noGrp="1"/>
          </p:cNvSpPr>
          <p:nvPr>
            <p:ph type="title"/>
          </p:nvPr>
        </p:nvSpPr>
        <p:spPr>
          <a:xfrm>
            <a:off x="838080" y="681120"/>
            <a:ext cx="10515240" cy="1325160"/>
          </a:xfrm>
          <a:prstGeom prst="rect">
            <a:avLst/>
          </a:prstGeom>
        </p:spPr>
        <p:txBody>
          <a:bodyPr lIns="0" rIns="0" tIns="0" bIns="0" anchor="ctr">
            <a:noAutofit/>
          </a:bodyPr>
          <a:p>
            <a:endParaRPr b="0" lang="el-GR" sz="1800" spc="-1" strike="noStrike">
              <a:solidFill>
                <a:srgbClr val="000000"/>
              </a:solidFill>
              <a:latin typeface="Avenir Next LT Pro"/>
            </a:endParaRPr>
          </a:p>
        </p:txBody>
      </p:sp>
      <p:sp>
        <p:nvSpPr>
          <p:cNvPr id="36" name="PlaceHolder 2"/>
          <p:cNvSpPr>
            <a:spLocks noGrp="1"/>
          </p:cNvSpPr>
          <p:nvPr>
            <p:ph type="body"/>
          </p:nvPr>
        </p:nvSpPr>
        <p:spPr>
          <a:xfrm>
            <a:off x="838080" y="2178720"/>
            <a:ext cx="3385800" cy="1906920"/>
          </a:xfrm>
          <a:prstGeom prst="rect">
            <a:avLst/>
          </a:prstGeom>
        </p:spPr>
        <p:txBody>
          <a:bodyPr lIns="0" rIns="0" tIns="0" bIns="0">
            <a:normAutofit/>
          </a:bodyPr>
          <a:p>
            <a:endParaRPr b="0" lang="el-GR" sz="2800" spc="-1" strike="noStrike">
              <a:solidFill>
                <a:srgbClr val="201449"/>
              </a:solidFill>
              <a:latin typeface="Avenir Next LT Pro"/>
            </a:endParaRPr>
          </a:p>
        </p:txBody>
      </p:sp>
      <p:sp>
        <p:nvSpPr>
          <p:cNvPr id="37" name="PlaceHolder 3"/>
          <p:cNvSpPr>
            <a:spLocks noGrp="1"/>
          </p:cNvSpPr>
          <p:nvPr>
            <p:ph type="body"/>
          </p:nvPr>
        </p:nvSpPr>
        <p:spPr>
          <a:xfrm>
            <a:off x="4393440" y="2178720"/>
            <a:ext cx="3385800" cy="1906920"/>
          </a:xfrm>
          <a:prstGeom prst="rect">
            <a:avLst/>
          </a:prstGeom>
        </p:spPr>
        <p:txBody>
          <a:bodyPr lIns="0" rIns="0" tIns="0" bIns="0">
            <a:normAutofit/>
          </a:bodyPr>
          <a:p>
            <a:endParaRPr b="0" lang="el-GR" sz="2800" spc="-1" strike="noStrike">
              <a:solidFill>
                <a:srgbClr val="201449"/>
              </a:solidFill>
              <a:latin typeface="Avenir Next LT Pro"/>
            </a:endParaRPr>
          </a:p>
        </p:txBody>
      </p:sp>
      <p:sp>
        <p:nvSpPr>
          <p:cNvPr id="38" name="PlaceHolder 4"/>
          <p:cNvSpPr>
            <a:spLocks noGrp="1"/>
          </p:cNvSpPr>
          <p:nvPr>
            <p:ph type="body"/>
          </p:nvPr>
        </p:nvSpPr>
        <p:spPr>
          <a:xfrm>
            <a:off x="7949160" y="2178720"/>
            <a:ext cx="3385800" cy="1906920"/>
          </a:xfrm>
          <a:prstGeom prst="rect">
            <a:avLst/>
          </a:prstGeom>
        </p:spPr>
        <p:txBody>
          <a:bodyPr lIns="0" rIns="0" tIns="0" bIns="0">
            <a:normAutofit/>
          </a:bodyPr>
          <a:p>
            <a:endParaRPr b="0" lang="el-GR" sz="2800" spc="-1" strike="noStrike">
              <a:solidFill>
                <a:srgbClr val="201449"/>
              </a:solidFill>
              <a:latin typeface="Avenir Next LT Pro"/>
            </a:endParaRPr>
          </a:p>
        </p:txBody>
      </p:sp>
      <p:sp>
        <p:nvSpPr>
          <p:cNvPr id="39" name="PlaceHolder 5"/>
          <p:cNvSpPr>
            <a:spLocks noGrp="1"/>
          </p:cNvSpPr>
          <p:nvPr>
            <p:ph type="body"/>
          </p:nvPr>
        </p:nvSpPr>
        <p:spPr>
          <a:xfrm>
            <a:off x="838080" y="4267080"/>
            <a:ext cx="3385800" cy="1906920"/>
          </a:xfrm>
          <a:prstGeom prst="rect">
            <a:avLst/>
          </a:prstGeom>
        </p:spPr>
        <p:txBody>
          <a:bodyPr lIns="0" rIns="0" tIns="0" bIns="0">
            <a:normAutofit/>
          </a:bodyPr>
          <a:p>
            <a:endParaRPr b="0" lang="el-GR" sz="2800" spc="-1" strike="noStrike">
              <a:solidFill>
                <a:srgbClr val="201449"/>
              </a:solidFill>
              <a:latin typeface="Avenir Next LT Pro"/>
            </a:endParaRPr>
          </a:p>
        </p:txBody>
      </p:sp>
      <p:sp>
        <p:nvSpPr>
          <p:cNvPr id="40" name="PlaceHolder 6"/>
          <p:cNvSpPr>
            <a:spLocks noGrp="1"/>
          </p:cNvSpPr>
          <p:nvPr>
            <p:ph type="body"/>
          </p:nvPr>
        </p:nvSpPr>
        <p:spPr>
          <a:xfrm>
            <a:off x="4393440" y="4267080"/>
            <a:ext cx="3385800" cy="1906920"/>
          </a:xfrm>
          <a:prstGeom prst="rect">
            <a:avLst/>
          </a:prstGeom>
        </p:spPr>
        <p:txBody>
          <a:bodyPr lIns="0" rIns="0" tIns="0" bIns="0">
            <a:normAutofit/>
          </a:bodyPr>
          <a:p>
            <a:endParaRPr b="0" lang="el-GR" sz="2800" spc="-1" strike="noStrike">
              <a:solidFill>
                <a:srgbClr val="201449"/>
              </a:solidFill>
              <a:latin typeface="Avenir Next LT Pro"/>
            </a:endParaRPr>
          </a:p>
        </p:txBody>
      </p:sp>
      <p:sp>
        <p:nvSpPr>
          <p:cNvPr id="41" name="PlaceHolder 7"/>
          <p:cNvSpPr>
            <a:spLocks noGrp="1"/>
          </p:cNvSpPr>
          <p:nvPr>
            <p:ph type="body"/>
          </p:nvPr>
        </p:nvSpPr>
        <p:spPr>
          <a:xfrm>
            <a:off x="7949160" y="4267080"/>
            <a:ext cx="3385800" cy="1906920"/>
          </a:xfrm>
          <a:prstGeom prst="rect">
            <a:avLst/>
          </a:prstGeom>
        </p:spPr>
        <p:txBody>
          <a:bodyPr lIns="0" rIns="0" tIns="0" bIns="0">
            <a:normAutofit/>
          </a:bodyPr>
          <a:p>
            <a:endParaRPr b="0" lang="el-GR" sz="2800" spc="-1" strike="noStrike">
              <a:solidFill>
                <a:srgbClr val="201449"/>
              </a:solidFill>
              <a:latin typeface="Avenir Next LT Pro"/>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8" name="PlaceHolder 1"/>
          <p:cNvSpPr>
            <a:spLocks noGrp="1"/>
          </p:cNvSpPr>
          <p:nvPr>
            <p:ph type="title"/>
          </p:nvPr>
        </p:nvSpPr>
        <p:spPr>
          <a:xfrm>
            <a:off x="838080" y="681120"/>
            <a:ext cx="10515240" cy="1325160"/>
          </a:xfrm>
          <a:prstGeom prst="rect">
            <a:avLst/>
          </a:prstGeom>
        </p:spPr>
        <p:txBody>
          <a:bodyPr lIns="0" rIns="0" tIns="0" bIns="0" anchor="ctr">
            <a:noAutofit/>
          </a:bodyPr>
          <a:p>
            <a:endParaRPr b="0" lang="el-GR" sz="1800" spc="-1" strike="noStrike">
              <a:solidFill>
                <a:srgbClr val="000000"/>
              </a:solidFill>
              <a:latin typeface="Avenir Next LT Pro"/>
            </a:endParaRPr>
          </a:p>
        </p:txBody>
      </p:sp>
      <p:sp>
        <p:nvSpPr>
          <p:cNvPr id="49" name="PlaceHolder 2"/>
          <p:cNvSpPr>
            <a:spLocks noGrp="1"/>
          </p:cNvSpPr>
          <p:nvPr>
            <p:ph type="subTitle"/>
          </p:nvPr>
        </p:nvSpPr>
        <p:spPr>
          <a:xfrm>
            <a:off x="838080" y="2178720"/>
            <a:ext cx="10515240" cy="3997800"/>
          </a:xfrm>
          <a:prstGeom prst="rect">
            <a:avLst/>
          </a:prstGeom>
        </p:spPr>
        <p:txBody>
          <a:bodyPr lIns="0" rIns="0" tIns="0" bIns="0" anchor="ctr">
            <a:noAutofit/>
          </a:bodyPr>
          <a:p>
            <a:pPr algn="ctr"/>
            <a:endParaRPr b="0" lang="el-GR"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838080" y="681120"/>
            <a:ext cx="10515240" cy="1325160"/>
          </a:xfrm>
          <a:prstGeom prst="rect">
            <a:avLst/>
          </a:prstGeom>
        </p:spPr>
        <p:txBody>
          <a:bodyPr lIns="0" rIns="0" tIns="0" bIns="0" anchor="ctr">
            <a:noAutofit/>
          </a:bodyPr>
          <a:p>
            <a:endParaRPr b="0" lang="el-GR" sz="1800" spc="-1" strike="noStrike">
              <a:solidFill>
                <a:srgbClr val="000000"/>
              </a:solidFill>
              <a:latin typeface="Avenir Next LT Pro"/>
            </a:endParaRPr>
          </a:p>
        </p:txBody>
      </p:sp>
      <p:sp>
        <p:nvSpPr>
          <p:cNvPr id="51" name="PlaceHolder 2"/>
          <p:cNvSpPr>
            <a:spLocks noGrp="1"/>
          </p:cNvSpPr>
          <p:nvPr>
            <p:ph type="body"/>
          </p:nvPr>
        </p:nvSpPr>
        <p:spPr>
          <a:xfrm>
            <a:off x="838080" y="2178720"/>
            <a:ext cx="10515240" cy="3997800"/>
          </a:xfrm>
          <a:prstGeom prst="rect">
            <a:avLst/>
          </a:prstGeom>
        </p:spPr>
        <p:txBody>
          <a:bodyPr lIns="0" rIns="0" tIns="0" bIns="0">
            <a:normAutofit/>
          </a:bodyPr>
          <a:p>
            <a:endParaRPr b="0" lang="el-GR" sz="2800" spc="-1" strike="noStrike">
              <a:solidFill>
                <a:srgbClr val="201449"/>
              </a:solidFill>
              <a:latin typeface="Avenir Next LT Pro"/>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2" name="PlaceHolder 1"/>
          <p:cNvSpPr>
            <a:spLocks noGrp="1"/>
          </p:cNvSpPr>
          <p:nvPr>
            <p:ph type="title"/>
          </p:nvPr>
        </p:nvSpPr>
        <p:spPr>
          <a:xfrm>
            <a:off x="838080" y="681120"/>
            <a:ext cx="10515240" cy="1325160"/>
          </a:xfrm>
          <a:prstGeom prst="rect">
            <a:avLst/>
          </a:prstGeom>
        </p:spPr>
        <p:txBody>
          <a:bodyPr lIns="0" rIns="0" tIns="0" bIns="0" anchor="ctr">
            <a:noAutofit/>
          </a:bodyPr>
          <a:p>
            <a:endParaRPr b="0" lang="el-GR" sz="1800" spc="-1" strike="noStrike">
              <a:solidFill>
                <a:srgbClr val="000000"/>
              </a:solidFill>
              <a:latin typeface="Avenir Next LT Pro"/>
            </a:endParaRPr>
          </a:p>
        </p:txBody>
      </p:sp>
      <p:sp>
        <p:nvSpPr>
          <p:cNvPr id="53" name="PlaceHolder 2"/>
          <p:cNvSpPr>
            <a:spLocks noGrp="1"/>
          </p:cNvSpPr>
          <p:nvPr>
            <p:ph type="body"/>
          </p:nvPr>
        </p:nvSpPr>
        <p:spPr>
          <a:xfrm>
            <a:off x="838080" y="2178720"/>
            <a:ext cx="5131080" cy="3997800"/>
          </a:xfrm>
          <a:prstGeom prst="rect">
            <a:avLst/>
          </a:prstGeom>
        </p:spPr>
        <p:txBody>
          <a:bodyPr lIns="0" rIns="0" tIns="0" bIns="0">
            <a:normAutofit/>
          </a:bodyPr>
          <a:p>
            <a:endParaRPr b="0" lang="el-GR" sz="2800" spc="-1" strike="noStrike">
              <a:solidFill>
                <a:srgbClr val="201449"/>
              </a:solidFill>
              <a:latin typeface="Avenir Next LT Pro"/>
            </a:endParaRPr>
          </a:p>
        </p:txBody>
      </p:sp>
      <p:sp>
        <p:nvSpPr>
          <p:cNvPr id="54" name="PlaceHolder 3"/>
          <p:cNvSpPr>
            <a:spLocks noGrp="1"/>
          </p:cNvSpPr>
          <p:nvPr>
            <p:ph type="body"/>
          </p:nvPr>
        </p:nvSpPr>
        <p:spPr>
          <a:xfrm>
            <a:off x="6226200" y="2178720"/>
            <a:ext cx="5131080" cy="3997800"/>
          </a:xfrm>
          <a:prstGeom prst="rect">
            <a:avLst/>
          </a:prstGeom>
        </p:spPr>
        <p:txBody>
          <a:bodyPr lIns="0" rIns="0" tIns="0" bIns="0">
            <a:normAutofit/>
          </a:bodyPr>
          <a:p>
            <a:endParaRPr b="0" lang="el-GR" sz="2800" spc="-1" strike="noStrike">
              <a:solidFill>
                <a:srgbClr val="201449"/>
              </a:solidFill>
              <a:latin typeface="Avenir Next LT Pro"/>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5" name="PlaceHolder 1"/>
          <p:cNvSpPr>
            <a:spLocks noGrp="1"/>
          </p:cNvSpPr>
          <p:nvPr>
            <p:ph type="title"/>
          </p:nvPr>
        </p:nvSpPr>
        <p:spPr>
          <a:xfrm>
            <a:off x="838080" y="681120"/>
            <a:ext cx="10515240" cy="1325160"/>
          </a:xfrm>
          <a:prstGeom prst="rect">
            <a:avLst/>
          </a:prstGeom>
        </p:spPr>
        <p:txBody>
          <a:bodyPr lIns="0" rIns="0" tIns="0" bIns="0" anchor="ctr">
            <a:noAutofit/>
          </a:bodyPr>
          <a:p>
            <a:endParaRPr b="0" lang="el-GR" sz="1800" spc="-1" strike="noStrike">
              <a:solidFill>
                <a:srgbClr val="000000"/>
              </a:solidFill>
              <a:latin typeface="Avenir Next LT Pro"/>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6" name="PlaceHolder 1"/>
          <p:cNvSpPr>
            <a:spLocks noGrp="1"/>
          </p:cNvSpPr>
          <p:nvPr>
            <p:ph type="subTitle"/>
          </p:nvPr>
        </p:nvSpPr>
        <p:spPr>
          <a:xfrm>
            <a:off x="838080" y="681120"/>
            <a:ext cx="10515240" cy="6144120"/>
          </a:xfrm>
          <a:prstGeom prst="rect">
            <a:avLst/>
          </a:prstGeom>
        </p:spPr>
        <p:txBody>
          <a:bodyPr lIns="0" rIns="0" tIns="0" bIns="0" anchor="ctr">
            <a:noAutofit/>
          </a:bodyPr>
          <a:p>
            <a:pPr algn="ctr"/>
            <a:endParaRPr b="0" lang="el-GR"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838080" y="681120"/>
            <a:ext cx="10515240" cy="1325160"/>
          </a:xfrm>
          <a:prstGeom prst="rect">
            <a:avLst/>
          </a:prstGeom>
        </p:spPr>
        <p:txBody>
          <a:bodyPr lIns="0" rIns="0" tIns="0" bIns="0" anchor="ctr">
            <a:noAutofit/>
          </a:bodyPr>
          <a:p>
            <a:endParaRPr b="0" lang="el-GR" sz="1800" spc="-1" strike="noStrike">
              <a:solidFill>
                <a:srgbClr val="000000"/>
              </a:solidFill>
              <a:latin typeface="Avenir Next LT Pro"/>
            </a:endParaRPr>
          </a:p>
        </p:txBody>
      </p:sp>
      <p:sp>
        <p:nvSpPr>
          <p:cNvPr id="58" name="PlaceHolder 2"/>
          <p:cNvSpPr>
            <a:spLocks noGrp="1"/>
          </p:cNvSpPr>
          <p:nvPr>
            <p:ph type="body"/>
          </p:nvPr>
        </p:nvSpPr>
        <p:spPr>
          <a:xfrm>
            <a:off x="838080" y="2178720"/>
            <a:ext cx="5131080" cy="1906920"/>
          </a:xfrm>
          <a:prstGeom prst="rect">
            <a:avLst/>
          </a:prstGeom>
        </p:spPr>
        <p:txBody>
          <a:bodyPr lIns="0" rIns="0" tIns="0" bIns="0">
            <a:normAutofit/>
          </a:bodyPr>
          <a:p>
            <a:endParaRPr b="0" lang="el-GR" sz="2800" spc="-1" strike="noStrike">
              <a:solidFill>
                <a:srgbClr val="201449"/>
              </a:solidFill>
              <a:latin typeface="Avenir Next LT Pro"/>
            </a:endParaRPr>
          </a:p>
        </p:txBody>
      </p:sp>
      <p:sp>
        <p:nvSpPr>
          <p:cNvPr id="59" name="PlaceHolder 3"/>
          <p:cNvSpPr>
            <a:spLocks noGrp="1"/>
          </p:cNvSpPr>
          <p:nvPr>
            <p:ph type="body"/>
          </p:nvPr>
        </p:nvSpPr>
        <p:spPr>
          <a:xfrm>
            <a:off x="6226200" y="2178720"/>
            <a:ext cx="5131080" cy="3997800"/>
          </a:xfrm>
          <a:prstGeom prst="rect">
            <a:avLst/>
          </a:prstGeom>
        </p:spPr>
        <p:txBody>
          <a:bodyPr lIns="0" rIns="0" tIns="0" bIns="0">
            <a:normAutofit/>
          </a:bodyPr>
          <a:p>
            <a:endParaRPr b="0" lang="el-GR" sz="2800" spc="-1" strike="noStrike">
              <a:solidFill>
                <a:srgbClr val="201449"/>
              </a:solidFill>
              <a:latin typeface="Avenir Next LT Pro"/>
            </a:endParaRPr>
          </a:p>
        </p:txBody>
      </p:sp>
      <p:sp>
        <p:nvSpPr>
          <p:cNvPr id="60" name="PlaceHolder 4"/>
          <p:cNvSpPr>
            <a:spLocks noGrp="1"/>
          </p:cNvSpPr>
          <p:nvPr>
            <p:ph type="body"/>
          </p:nvPr>
        </p:nvSpPr>
        <p:spPr>
          <a:xfrm>
            <a:off x="838080" y="4267080"/>
            <a:ext cx="5131080" cy="1906920"/>
          </a:xfrm>
          <a:prstGeom prst="rect">
            <a:avLst/>
          </a:prstGeom>
        </p:spPr>
        <p:txBody>
          <a:bodyPr lIns="0" rIns="0" tIns="0" bIns="0">
            <a:normAutofit/>
          </a:bodyPr>
          <a:p>
            <a:endParaRPr b="0" lang="el-GR" sz="2800" spc="-1" strike="noStrike">
              <a:solidFill>
                <a:srgbClr val="201449"/>
              </a:solidFill>
              <a:latin typeface="Avenir Next LT Pro"/>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6" name="PlaceHolder 1"/>
          <p:cNvSpPr>
            <a:spLocks noGrp="1"/>
          </p:cNvSpPr>
          <p:nvPr>
            <p:ph type="title"/>
          </p:nvPr>
        </p:nvSpPr>
        <p:spPr>
          <a:xfrm>
            <a:off x="838080" y="681120"/>
            <a:ext cx="10515240" cy="1325160"/>
          </a:xfrm>
          <a:prstGeom prst="rect">
            <a:avLst/>
          </a:prstGeom>
        </p:spPr>
        <p:txBody>
          <a:bodyPr lIns="0" rIns="0" tIns="0" bIns="0" anchor="ctr">
            <a:noAutofit/>
          </a:bodyPr>
          <a:p>
            <a:endParaRPr b="0" lang="el-GR" sz="1800" spc="-1" strike="noStrike">
              <a:solidFill>
                <a:srgbClr val="000000"/>
              </a:solidFill>
              <a:latin typeface="Avenir Next LT Pro"/>
            </a:endParaRPr>
          </a:p>
        </p:txBody>
      </p:sp>
      <p:sp>
        <p:nvSpPr>
          <p:cNvPr id="7" name="PlaceHolder 2"/>
          <p:cNvSpPr>
            <a:spLocks noGrp="1"/>
          </p:cNvSpPr>
          <p:nvPr>
            <p:ph type="subTitle"/>
          </p:nvPr>
        </p:nvSpPr>
        <p:spPr>
          <a:xfrm>
            <a:off x="838080" y="2178720"/>
            <a:ext cx="10515240" cy="3997800"/>
          </a:xfrm>
          <a:prstGeom prst="rect">
            <a:avLst/>
          </a:prstGeom>
        </p:spPr>
        <p:txBody>
          <a:bodyPr lIns="0" rIns="0" tIns="0" bIns="0" anchor="ctr">
            <a:noAutofit/>
          </a:bodyPr>
          <a:p>
            <a:pPr algn="ctr"/>
            <a:endParaRPr b="0" lang="el-GR"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838080" y="681120"/>
            <a:ext cx="10515240" cy="1325160"/>
          </a:xfrm>
          <a:prstGeom prst="rect">
            <a:avLst/>
          </a:prstGeom>
        </p:spPr>
        <p:txBody>
          <a:bodyPr lIns="0" rIns="0" tIns="0" bIns="0" anchor="ctr">
            <a:noAutofit/>
          </a:bodyPr>
          <a:p>
            <a:endParaRPr b="0" lang="el-GR" sz="1800" spc="-1" strike="noStrike">
              <a:solidFill>
                <a:srgbClr val="000000"/>
              </a:solidFill>
              <a:latin typeface="Avenir Next LT Pro"/>
            </a:endParaRPr>
          </a:p>
        </p:txBody>
      </p:sp>
      <p:sp>
        <p:nvSpPr>
          <p:cNvPr id="62" name="PlaceHolder 2"/>
          <p:cNvSpPr>
            <a:spLocks noGrp="1"/>
          </p:cNvSpPr>
          <p:nvPr>
            <p:ph type="body"/>
          </p:nvPr>
        </p:nvSpPr>
        <p:spPr>
          <a:xfrm>
            <a:off x="838080" y="2178720"/>
            <a:ext cx="5131080" cy="3997800"/>
          </a:xfrm>
          <a:prstGeom prst="rect">
            <a:avLst/>
          </a:prstGeom>
        </p:spPr>
        <p:txBody>
          <a:bodyPr lIns="0" rIns="0" tIns="0" bIns="0">
            <a:normAutofit/>
          </a:bodyPr>
          <a:p>
            <a:endParaRPr b="0" lang="el-GR" sz="2800" spc="-1" strike="noStrike">
              <a:solidFill>
                <a:srgbClr val="201449"/>
              </a:solidFill>
              <a:latin typeface="Avenir Next LT Pro"/>
            </a:endParaRPr>
          </a:p>
        </p:txBody>
      </p:sp>
      <p:sp>
        <p:nvSpPr>
          <p:cNvPr id="63" name="PlaceHolder 3"/>
          <p:cNvSpPr>
            <a:spLocks noGrp="1"/>
          </p:cNvSpPr>
          <p:nvPr>
            <p:ph type="body"/>
          </p:nvPr>
        </p:nvSpPr>
        <p:spPr>
          <a:xfrm>
            <a:off x="6226200" y="2178720"/>
            <a:ext cx="5131080" cy="1906920"/>
          </a:xfrm>
          <a:prstGeom prst="rect">
            <a:avLst/>
          </a:prstGeom>
        </p:spPr>
        <p:txBody>
          <a:bodyPr lIns="0" rIns="0" tIns="0" bIns="0">
            <a:normAutofit/>
          </a:bodyPr>
          <a:p>
            <a:endParaRPr b="0" lang="el-GR" sz="2800" spc="-1" strike="noStrike">
              <a:solidFill>
                <a:srgbClr val="201449"/>
              </a:solidFill>
              <a:latin typeface="Avenir Next LT Pro"/>
            </a:endParaRPr>
          </a:p>
        </p:txBody>
      </p:sp>
      <p:sp>
        <p:nvSpPr>
          <p:cNvPr id="64" name="PlaceHolder 4"/>
          <p:cNvSpPr>
            <a:spLocks noGrp="1"/>
          </p:cNvSpPr>
          <p:nvPr>
            <p:ph type="body"/>
          </p:nvPr>
        </p:nvSpPr>
        <p:spPr>
          <a:xfrm>
            <a:off x="6226200" y="4267080"/>
            <a:ext cx="5131080" cy="1906920"/>
          </a:xfrm>
          <a:prstGeom prst="rect">
            <a:avLst/>
          </a:prstGeom>
        </p:spPr>
        <p:txBody>
          <a:bodyPr lIns="0" rIns="0" tIns="0" bIns="0">
            <a:normAutofit/>
          </a:bodyPr>
          <a:p>
            <a:endParaRPr b="0" lang="el-GR" sz="2800" spc="-1" strike="noStrike">
              <a:solidFill>
                <a:srgbClr val="201449"/>
              </a:solidFill>
              <a:latin typeface="Avenir Next LT Pro"/>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838080" y="681120"/>
            <a:ext cx="10515240" cy="1325160"/>
          </a:xfrm>
          <a:prstGeom prst="rect">
            <a:avLst/>
          </a:prstGeom>
        </p:spPr>
        <p:txBody>
          <a:bodyPr lIns="0" rIns="0" tIns="0" bIns="0" anchor="ctr">
            <a:noAutofit/>
          </a:bodyPr>
          <a:p>
            <a:endParaRPr b="0" lang="el-GR" sz="1800" spc="-1" strike="noStrike">
              <a:solidFill>
                <a:srgbClr val="000000"/>
              </a:solidFill>
              <a:latin typeface="Avenir Next LT Pro"/>
            </a:endParaRPr>
          </a:p>
        </p:txBody>
      </p:sp>
      <p:sp>
        <p:nvSpPr>
          <p:cNvPr id="66" name="PlaceHolder 2"/>
          <p:cNvSpPr>
            <a:spLocks noGrp="1"/>
          </p:cNvSpPr>
          <p:nvPr>
            <p:ph type="body"/>
          </p:nvPr>
        </p:nvSpPr>
        <p:spPr>
          <a:xfrm>
            <a:off x="838080" y="2178720"/>
            <a:ext cx="5131080" cy="1906920"/>
          </a:xfrm>
          <a:prstGeom prst="rect">
            <a:avLst/>
          </a:prstGeom>
        </p:spPr>
        <p:txBody>
          <a:bodyPr lIns="0" rIns="0" tIns="0" bIns="0">
            <a:normAutofit/>
          </a:bodyPr>
          <a:p>
            <a:endParaRPr b="0" lang="el-GR" sz="2800" spc="-1" strike="noStrike">
              <a:solidFill>
                <a:srgbClr val="201449"/>
              </a:solidFill>
              <a:latin typeface="Avenir Next LT Pro"/>
            </a:endParaRPr>
          </a:p>
        </p:txBody>
      </p:sp>
      <p:sp>
        <p:nvSpPr>
          <p:cNvPr id="67" name="PlaceHolder 3"/>
          <p:cNvSpPr>
            <a:spLocks noGrp="1"/>
          </p:cNvSpPr>
          <p:nvPr>
            <p:ph type="body"/>
          </p:nvPr>
        </p:nvSpPr>
        <p:spPr>
          <a:xfrm>
            <a:off x="6226200" y="2178720"/>
            <a:ext cx="5131080" cy="1906920"/>
          </a:xfrm>
          <a:prstGeom prst="rect">
            <a:avLst/>
          </a:prstGeom>
        </p:spPr>
        <p:txBody>
          <a:bodyPr lIns="0" rIns="0" tIns="0" bIns="0">
            <a:normAutofit/>
          </a:bodyPr>
          <a:p>
            <a:endParaRPr b="0" lang="el-GR" sz="2800" spc="-1" strike="noStrike">
              <a:solidFill>
                <a:srgbClr val="201449"/>
              </a:solidFill>
              <a:latin typeface="Avenir Next LT Pro"/>
            </a:endParaRPr>
          </a:p>
        </p:txBody>
      </p:sp>
      <p:sp>
        <p:nvSpPr>
          <p:cNvPr id="68" name="PlaceHolder 4"/>
          <p:cNvSpPr>
            <a:spLocks noGrp="1"/>
          </p:cNvSpPr>
          <p:nvPr>
            <p:ph type="body"/>
          </p:nvPr>
        </p:nvSpPr>
        <p:spPr>
          <a:xfrm>
            <a:off x="838080" y="4267080"/>
            <a:ext cx="10515240" cy="1906920"/>
          </a:xfrm>
          <a:prstGeom prst="rect">
            <a:avLst/>
          </a:prstGeom>
        </p:spPr>
        <p:txBody>
          <a:bodyPr lIns="0" rIns="0" tIns="0" bIns="0">
            <a:normAutofit/>
          </a:bodyPr>
          <a:p>
            <a:endParaRPr b="0" lang="el-GR" sz="2800" spc="-1" strike="noStrike">
              <a:solidFill>
                <a:srgbClr val="201449"/>
              </a:solidFill>
              <a:latin typeface="Avenir Next LT Pro"/>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838080" y="681120"/>
            <a:ext cx="10515240" cy="1325160"/>
          </a:xfrm>
          <a:prstGeom prst="rect">
            <a:avLst/>
          </a:prstGeom>
        </p:spPr>
        <p:txBody>
          <a:bodyPr lIns="0" rIns="0" tIns="0" bIns="0" anchor="ctr">
            <a:noAutofit/>
          </a:bodyPr>
          <a:p>
            <a:endParaRPr b="0" lang="el-GR" sz="1800" spc="-1" strike="noStrike">
              <a:solidFill>
                <a:srgbClr val="000000"/>
              </a:solidFill>
              <a:latin typeface="Avenir Next LT Pro"/>
            </a:endParaRPr>
          </a:p>
        </p:txBody>
      </p:sp>
      <p:sp>
        <p:nvSpPr>
          <p:cNvPr id="70" name="PlaceHolder 2"/>
          <p:cNvSpPr>
            <a:spLocks noGrp="1"/>
          </p:cNvSpPr>
          <p:nvPr>
            <p:ph type="body"/>
          </p:nvPr>
        </p:nvSpPr>
        <p:spPr>
          <a:xfrm>
            <a:off x="838080" y="2178720"/>
            <a:ext cx="10515240" cy="1906920"/>
          </a:xfrm>
          <a:prstGeom prst="rect">
            <a:avLst/>
          </a:prstGeom>
        </p:spPr>
        <p:txBody>
          <a:bodyPr lIns="0" rIns="0" tIns="0" bIns="0">
            <a:normAutofit/>
          </a:bodyPr>
          <a:p>
            <a:endParaRPr b="0" lang="el-GR" sz="2800" spc="-1" strike="noStrike">
              <a:solidFill>
                <a:srgbClr val="201449"/>
              </a:solidFill>
              <a:latin typeface="Avenir Next LT Pro"/>
            </a:endParaRPr>
          </a:p>
        </p:txBody>
      </p:sp>
      <p:sp>
        <p:nvSpPr>
          <p:cNvPr id="71" name="PlaceHolder 3"/>
          <p:cNvSpPr>
            <a:spLocks noGrp="1"/>
          </p:cNvSpPr>
          <p:nvPr>
            <p:ph type="body"/>
          </p:nvPr>
        </p:nvSpPr>
        <p:spPr>
          <a:xfrm>
            <a:off x="838080" y="4267080"/>
            <a:ext cx="10515240" cy="1906920"/>
          </a:xfrm>
          <a:prstGeom prst="rect">
            <a:avLst/>
          </a:prstGeom>
        </p:spPr>
        <p:txBody>
          <a:bodyPr lIns="0" rIns="0" tIns="0" bIns="0">
            <a:normAutofit/>
          </a:bodyPr>
          <a:p>
            <a:endParaRPr b="0" lang="el-GR" sz="2800" spc="-1" strike="noStrike">
              <a:solidFill>
                <a:srgbClr val="201449"/>
              </a:solidFill>
              <a:latin typeface="Avenir Next LT Pro"/>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838080" y="681120"/>
            <a:ext cx="10515240" cy="1325160"/>
          </a:xfrm>
          <a:prstGeom prst="rect">
            <a:avLst/>
          </a:prstGeom>
        </p:spPr>
        <p:txBody>
          <a:bodyPr lIns="0" rIns="0" tIns="0" bIns="0" anchor="ctr">
            <a:noAutofit/>
          </a:bodyPr>
          <a:p>
            <a:endParaRPr b="0" lang="el-GR" sz="1800" spc="-1" strike="noStrike">
              <a:solidFill>
                <a:srgbClr val="000000"/>
              </a:solidFill>
              <a:latin typeface="Avenir Next LT Pro"/>
            </a:endParaRPr>
          </a:p>
        </p:txBody>
      </p:sp>
      <p:sp>
        <p:nvSpPr>
          <p:cNvPr id="73" name="PlaceHolder 2"/>
          <p:cNvSpPr>
            <a:spLocks noGrp="1"/>
          </p:cNvSpPr>
          <p:nvPr>
            <p:ph type="body"/>
          </p:nvPr>
        </p:nvSpPr>
        <p:spPr>
          <a:xfrm>
            <a:off x="838080" y="2178720"/>
            <a:ext cx="5131080" cy="1906920"/>
          </a:xfrm>
          <a:prstGeom prst="rect">
            <a:avLst/>
          </a:prstGeom>
        </p:spPr>
        <p:txBody>
          <a:bodyPr lIns="0" rIns="0" tIns="0" bIns="0">
            <a:normAutofit/>
          </a:bodyPr>
          <a:p>
            <a:endParaRPr b="0" lang="el-GR" sz="2800" spc="-1" strike="noStrike">
              <a:solidFill>
                <a:srgbClr val="201449"/>
              </a:solidFill>
              <a:latin typeface="Avenir Next LT Pro"/>
            </a:endParaRPr>
          </a:p>
        </p:txBody>
      </p:sp>
      <p:sp>
        <p:nvSpPr>
          <p:cNvPr id="74" name="PlaceHolder 3"/>
          <p:cNvSpPr>
            <a:spLocks noGrp="1"/>
          </p:cNvSpPr>
          <p:nvPr>
            <p:ph type="body"/>
          </p:nvPr>
        </p:nvSpPr>
        <p:spPr>
          <a:xfrm>
            <a:off x="6226200" y="2178720"/>
            <a:ext cx="5131080" cy="1906920"/>
          </a:xfrm>
          <a:prstGeom prst="rect">
            <a:avLst/>
          </a:prstGeom>
        </p:spPr>
        <p:txBody>
          <a:bodyPr lIns="0" rIns="0" tIns="0" bIns="0">
            <a:normAutofit/>
          </a:bodyPr>
          <a:p>
            <a:endParaRPr b="0" lang="el-GR" sz="2800" spc="-1" strike="noStrike">
              <a:solidFill>
                <a:srgbClr val="201449"/>
              </a:solidFill>
              <a:latin typeface="Avenir Next LT Pro"/>
            </a:endParaRPr>
          </a:p>
        </p:txBody>
      </p:sp>
      <p:sp>
        <p:nvSpPr>
          <p:cNvPr id="75" name="PlaceHolder 4"/>
          <p:cNvSpPr>
            <a:spLocks noGrp="1"/>
          </p:cNvSpPr>
          <p:nvPr>
            <p:ph type="body"/>
          </p:nvPr>
        </p:nvSpPr>
        <p:spPr>
          <a:xfrm>
            <a:off x="838080" y="4267080"/>
            <a:ext cx="5131080" cy="1906920"/>
          </a:xfrm>
          <a:prstGeom prst="rect">
            <a:avLst/>
          </a:prstGeom>
        </p:spPr>
        <p:txBody>
          <a:bodyPr lIns="0" rIns="0" tIns="0" bIns="0">
            <a:normAutofit/>
          </a:bodyPr>
          <a:p>
            <a:endParaRPr b="0" lang="el-GR" sz="2800" spc="-1" strike="noStrike">
              <a:solidFill>
                <a:srgbClr val="201449"/>
              </a:solidFill>
              <a:latin typeface="Avenir Next LT Pro"/>
            </a:endParaRPr>
          </a:p>
        </p:txBody>
      </p:sp>
      <p:sp>
        <p:nvSpPr>
          <p:cNvPr id="76" name="PlaceHolder 5"/>
          <p:cNvSpPr>
            <a:spLocks noGrp="1"/>
          </p:cNvSpPr>
          <p:nvPr>
            <p:ph type="body"/>
          </p:nvPr>
        </p:nvSpPr>
        <p:spPr>
          <a:xfrm>
            <a:off x="6226200" y="4267080"/>
            <a:ext cx="5131080" cy="1906920"/>
          </a:xfrm>
          <a:prstGeom prst="rect">
            <a:avLst/>
          </a:prstGeom>
        </p:spPr>
        <p:txBody>
          <a:bodyPr lIns="0" rIns="0" tIns="0" bIns="0">
            <a:normAutofit/>
          </a:bodyPr>
          <a:p>
            <a:endParaRPr b="0" lang="el-GR" sz="2800" spc="-1" strike="noStrike">
              <a:solidFill>
                <a:srgbClr val="201449"/>
              </a:solidFill>
              <a:latin typeface="Avenir Next LT Pro"/>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7" name="PlaceHolder 1"/>
          <p:cNvSpPr>
            <a:spLocks noGrp="1"/>
          </p:cNvSpPr>
          <p:nvPr>
            <p:ph type="title"/>
          </p:nvPr>
        </p:nvSpPr>
        <p:spPr>
          <a:xfrm>
            <a:off x="838080" y="681120"/>
            <a:ext cx="10515240" cy="1325160"/>
          </a:xfrm>
          <a:prstGeom prst="rect">
            <a:avLst/>
          </a:prstGeom>
        </p:spPr>
        <p:txBody>
          <a:bodyPr lIns="0" rIns="0" tIns="0" bIns="0" anchor="ctr">
            <a:noAutofit/>
          </a:bodyPr>
          <a:p>
            <a:endParaRPr b="0" lang="el-GR" sz="1800" spc="-1" strike="noStrike">
              <a:solidFill>
                <a:srgbClr val="000000"/>
              </a:solidFill>
              <a:latin typeface="Avenir Next LT Pro"/>
            </a:endParaRPr>
          </a:p>
        </p:txBody>
      </p:sp>
      <p:sp>
        <p:nvSpPr>
          <p:cNvPr id="78" name="PlaceHolder 2"/>
          <p:cNvSpPr>
            <a:spLocks noGrp="1"/>
          </p:cNvSpPr>
          <p:nvPr>
            <p:ph type="body"/>
          </p:nvPr>
        </p:nvSpPr>
        <p:spPr>
          <a:xfrm>
            <a:off x="838080" y="2178720"/>
            <a:ext cx="3385800" cy="1906920"/>
          </a:xfrm>
          <a:prstGeom prst="rect">
            <a:avLst/>
          </a:prstGeom>
        </p:spPr>
        <p:txBody>
          <a:bodyPr lIns="0" rIns="0" tIns="0" bIns="0">
            <a:normAutofit/>
          </a:bodyPr>
          <a:p>
            <a:endParaRPr b="0" lang="el-GR" sz="2800" spc="-1" strike="noStrike">
              <a:solidFill>
                <a:srgbClr val="201449"/>
              </a:solidFill>
              <a:latin typeface="Avenir Next LT Pro"/>
            </a:endParaRPr>
          </a:p>
        </p:txBody>
      </p:sp>
      <p:sp>
        <p:nvSpPr>
          <p:cNvPr id="79" name="PlaceHolder 3"/>
          <p:cNvSpPr>
            <a:spLocks noGrp="1"/>
          </p:cNvSpPr>
          <p:nvPr>
            <p:ph type="body"/>
          </p:nvPr>
        </p:nvSpPr>
        <p:spPr>
          <a:xfrm>
            <a:off x="4393440" y="2178720"/>
            <a:ext cx="3385800" cy="1906920"/>
          </a:xfrm>
          <a:prstGeom prst="rect">
            <a:avLst/>
          </a:prstGeom>
        </p:spPr>
        <p:txBody>
          <a:bodyPr lIns="0" rIns="0" tIns="0" bIns="0">
            <a:normAutofit/>
          </a:bodyPr>
          <a:p>
            <a:endParaRPr b="0" lang="el-GR" sz="2800" spc="-1" strike="noStrike">
              <a:solidFill>
                <a:srgbClr val="201449"/>
              </a:solidFill>
              <a:latin typeface="Avenir Next LT Pro"/>
            </a:endParaRPr>
          </a:p>
        </p:txBody>
      </p:sp>
      <p:sp>
        <p:nvSpPr>
          <p:cNvPr id="80" name="PlaceHolder 4"/>
          <p:cNvSpPr>
            <a:spLocks noGrp="1"/>
          </p:cNvSpPr>
          <p:nvPr>
            <p:ph type="body"/>
          </p:nvPr>
        </p:nvSpPr>
        <p:spPr>
          <a:xfrm>
            <a:off x="7949160" y="2178720"/>
            <a:ext cx="3385800" cy="1906920"/>
          </a:xfrm>
          <a:prstGeom prst="rect">
            <a:avLst/>
          </a:prstGeom>
        </p:spPr>
        <p:txBody>
          <a:bodyPr lIns="0" rIns="0" tIns="0" bIns="0">
            <a:normAutofit/>
          </a:bodyPr>
          <a:p>
            <a:endParaRPr b="0" lang="el-GR" sz="2800" spc="-1" strike="noStrike">
              <a:solidFill>
                <a:srgbClr val="201449"/>
              </a:solidFill>
              <a:latin typeface="Avenir Next LT Pro"/>
            </a:endParaRPr>
          </a:p>
        </p:txBody>
      </p:sp>
      <p:sp>
        <p:nvSpPr>
          <p:cNvPr id="81" name="PlaceHolder 5"/>
          <p:cNvSpPr>
            <a:spLocks noGrp="1"/>
          </p:cNvSpPr>
          <p:nvPr>
            <p:ph type="body"/>
          </p:nvPr>
        </p:nvSpPr>
        <p:spPr>
          <a:xfrm>
            <a:off x="838080" y="4267080"/>
            <a:ext cx="3385800" cy="1906920"/>
          </a:xfrm>
          <a:prstGeom prst="rect">
            <a:avLst/>
          </a:prstGeom>
        </p:spPr>
        <p:txBody>
          <a:bodyPr lIns="0" rIns="0" tIns="0" bIns="0">
            <a:normAutofit/>
          </a:bodyPr>
          <a:p>
            <a:endParaRPr b="0" lang="el-GR" sz="2800" spc="-1" strike="noStrike">
              <a:solidFill>
                <a:srgbClr val="201449"/>
              </a:solidFill>
              <a:latin typeface="Avenir Next LT Pro"/>
            </a:endParaRPr>
          </a:p>
        </p:txBody>
      </p:sp>
      <p:sp>
        <p:nvSpPr>
          <p:cNvPr id="82" name="PlaceHolder 6"/>
          <p:cNvSpPr>
            <a:spLocks noGrp="1"/>
          </p:cNvSpPr>
          <p:nvPr>
            <p:ph type="body"/>
          </p:nvPr>
        </p:nvSpPr>
        <p:spPr>
          <a:xfrm>
            <a:off x="4393440" y="4267080"/>
            <a:ext cx="3385800" cy="1906920"/>
          </a:xfrm>
          <a:prstGeom prst="rect">
            <a:avLst/>
          </a:prstGeom>
        </p:spPr>
        <p:txBody>
          <a:bodyPr lIns="0" rIns="0" tIns="0" bIns="0">
            <a:normAutofit/>
          </a:bodyPr>
          <a:p>
            <a:endParaRPr b="0" lang="el-GR" sz="2800" spc="-1" strike="noStrike">
              <a:solidFill>
                <a:srgbClr val="201449"/>
              </a:solidFill>
              <a:latin typeface="Avenir Next LT Pro"/>
            </a:endParaRPr>
          </a:p>
        </p:txBody>
      </p:sp>
      <p:sp>
        <p:nvSpPr>
          <p:cNvPr id="83" name="PlaceHolder 7"/>
          <p:cNvSpPr>
            <a:spLocks noGrp="1"/>
          </p:cNvSpPr>
          <p:nvPr>
            <p:ph type="body"/>
          </p:nvPr>
        </p:nvSpPr>
        <p:spPr>
          <a:xfrm>
            <a:off x="7949160" y="4267080"/>
            <a:ext cx="3385800" cy="1906920"/>
          </a:xfrm>
          <a:prstGeom prst="rect">
            <a:avLst/>
          </a:prstGeom>
        </p:spPr>
        <p:txBody>
          <a:bodyPr lIns="0" rIns="0" tIns="0" bIns="0">
            <a:normAutofit/>
          </a:bodyPr>
          <a:p>
            <a:endParaRPr b="0" lang="el-GR" sz="2800" spc="-1" strike="noStrike">
              <a:solidFill>
                <a:srgbClr val="201449"/>
              </a:solidFill>
              <a:latin typeface="Avenir Next LT Pro"/>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8" name="PlaceHolder 1"/>
          <p:cNvSpPr>
            <a:spLocks noGrp="1"/>
          </p:cNvSpPr>
          <p:nvPr>
            <p:ph type="title"/>
          </p:nvPr>
        </p:nvSpPr>
        <p:spPr>
          <a:xfrm>
            <a:off x="838080" y="681120"/>
            <a:ext cx="10515240" cy="1325160"/>
          </a:xfrm>
          <a:prstGeom prst="rect">
            <a:avLst/>
          </a:prstGeom>
        </p:spPr>
        <p:txBody>
          <a:bodyPr lIns="0" rIns="0" tIns="0" bIns="0" anchor="ctr">
            <a:noAutofit/>
          </a:bodyPr>
          <a:p>
            <a:endParaRPr b="0" lang="el-GR" sz="1800" spc="-1" strike="noStrike">
              <a:solidFill>
                <a:srgbClr val="000000"/>
              </a:solidFill>
              <a:latin typeface="Avenir Next LT Pro"/>
            </a:endParaRPr>
          </a:p>
        </p:txBody>
      </p:sp>
      <p:sp>
        <p:nvSpPr>
          <p:cNvPr id="9" name="PlaceHolder 2"/>
          <p:cNvSpPr>
            <a:spLocks noGrp="1"/>
          </p:cNvSpPr>
          <p:nvPr>
            <p:ph type="body"/>
          </p:nvPr>
        </p:nvSpPr>
        <p:spPr>
          <a:xfrm>
            <a:off x="838080" y="2178720"/>
            <a:ext cx="10515240" cy="3997800"/>
          </a:xfrm>
          <a:prstGeom prst="rect">
            <a:avLst/>
          </a:prstGeom>
        </p:spPr>
        <p:txBody>
          <a:bodyPr lIns="0" rIns="0" tIns="0" bIns="0">
            <a:normAutofit/>
          </a:bodyPr>
          <a:p>
            <a:endParaRPr b="0" lang="el-GR" sz="2800" spc="-1" strike="noStrike">
              <a:solidFill>
                <a:srgbClr val="201449"/>
              </a:solidFill>
              <a:latin typeface="Avenir Next LT Pro"/>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0" name="PlaceHolder 1"/>
          <p:cNvSpPr>
            <a:spLocks noGrp="1"/>
          </p:cNvSpPr>
          <p:nvPr>
            <p:ph type="title"/>
          </p:nvPr>
        </p:nvSpPr>
        <p:spPr>
          <a:xfrm>
            <a:off x="838080" y="681120"/>
            <a:ext cx="10515240" cy="1325160"/>
          </a:xfrm>
          <a:prstGeom prst="rect">
            <a:avLst/>
          </a:prstGeom>
        </p:spPr>
        <p:txBody>
          <a:bodyPr lIns="0" rIns="0" tIns="0" bIns="0" anchor="ctr">
            <a:noAutofit/>
          </a:bodyPr>
          <a:p>
            <a:endParaRPr b="0" lang="el-GR" sz="1800" spc="-1" strike="noStrike">
              <a:solidFill>
                <a:srgbClr val="000000"/>
              </a:solidFill>
              <a:latin typeface="Avenir Next LT Pro"/>
            </a:endParaRPr>
          </a:p>
        </p:txBody>
      </p:sp>
      <p:sp>
        <p:nvSpPr>
          <p:cNvPr id="11" name="PlaceHolder 2"/>
          <p:cNvSpPr>
            <a:spLocks noGrp="1"/>
          </p:cNvSpPr>
          <p:nvPr>
            <p:ph type="body"/>
          </p:nvPr>
        </p:nvSpPr>
        <p:spPr>
          <a:xfrm>
            <a:off x="838080" y="2178720"/>
            <a:ext cx="5131080" cy="3997800"/>
          </a:xfrm>
          <a:prstGeom prst="rect">
            <a:avLst/>
          </a:prstGeom>
        </p:spPr>
        <p:txBody>
          <a:bodyPr lIns="0" rIns="0" tIns="0" bIns="0">
            <a:normAutofit/>
          </a:bodyPr>
          <a:p>
            <a:endParaRPr b="0" lang="el-GR" sz="2800" spc="-1" strike="noStrike">
              <a:solidFill>
                <a:srgbClr val="201449"/>
              </a:solidFill>
              <a:latin typeface="Avenir Next LT Pro"/>
            </a:endParaRPr>
          </a:p>
        </p:txBody>
      </p:sp>
      <p:sp>
        <p:nvSpPr>
          <p:cNvPr id="12" name="PlaceHolder 3"/>
          <p:cNvSpPr>
            <a:spLocks noGrp="1"/>
          </p:cNvSpPr>
          <p:nvPr>
            <p:ph type="body"/>
          </p:nvPr>
        </p:nvSpPr>
        <p:spPr>
          <a:xfrm>
            <a:off x="6226200" y="2178720"/>
            <a:ext cx="5131080" cy="3997800"/>
          </a:xfrm>
          <a:prstGeom prst="rect">
            <a:avLst/>
          </a:prstGeom>
        </p:spPr>
        <p:txBody>
          <a:bodyPr lIns="0" rIns="0" tIns="0" bIns="0">
            <a:normAutofit/>
          </a:bodyPr>
          <a:p>
            <a:endParaRPr b="0" lang="el-GR" sz="2800" spc="-1" strike="noStrike">
              <a:solidFill>
                <a:srgbClr val="201449"/>
              </a:solidFill>
              <a:latin typeface="Avenir Next LT Pro"/>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3" name="PlaceHolder 1"/>
          <p:cNvSpPr>
            <a:spLocks noGrp="1"/>
          </p:cNvSpPr>
          <p:nvPr>
            <p:ph type="title"/>
          </p:nvPr>
        </p:nvSpPr>
        <p:spPr>
          <a:xfrm>
            <a:off x="838080" y="681120"/>
            <a:ext cx="10515240" cy="1325160"/>
          </a:xfrm>
          <a:prstGeom prst="rect">
            <a:avLst/>
          </a:prstGeom>
        </p:spPr>
        <p:txBody>
          <a:bodyPr lIns="0" rIns="0" tIns="0" bIns="0" anchor="ctr">
            <a:noAutofit/>
          </a:bodyPr>
          <a:p>
            <a:endParaRPr b="0" lang="el-GR" sz="1800" spc="-1" strike="noStrike">
              <a:solidFill>
                <a:srgbClr val="000000"/>
              </a:solidFill>
              <a:latin typeface="Avenir Next LT Pro"/>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4" name="PlaceHolder 1"/>
          <p:cNvSpPr>
            <a:spLocks noGrp="1"/>
          </p:cNvSpPr>
          <p:nvPr>
            <p:ph type="subTitle"/>
          </p:nvPr>
        </p:nvSpPr>
        <p:spPr>
          <a:xfrm>
            <a:off x="838080" y="681120"/>
            <a:ext cx="10515240" cy="6144120"/>
          </a:xfrm>
          <a:prstGeom prst="rect">
            <a:avLst/>
          </a:prstGeom>
        </p:spPr>
        <p:txBody>
          <a:bodyPr lIns="0" rIns="0" tIns="0" bIns="0" anchor="ctr">
            <a:noAutofit/>
          </a:bodyPr>
          <a:p>
            <a:pPr algn="ctr"/>
            <a:endParaRPr b="0" lang="el-GR"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838080" y="681120"/>
            <a:ext cx="10515240" cy="1325160"/>
          </a:xfrm>
          <a:prstGeom prst="rect">
            <a:avLst/>
          </a:prstGeom>
        </p:spPr>
        <p:txBody>
          <a:bodyPr lIns="0" rIns="0" tIns="0" bIns="0" anchor="ctr">
            <a:noAutofit/>
          </a:bodyPr>
          <a:p>
            <a:endParaRPr b="0" lang="el-GR" sz="1800" spc="-1" strike="noStrike">
              <a:solidFill>
                <a:srgbClr val="000000"/>
              </a:solidFill>
              <a:latin typeface="Avenir Next LT Pro"/>
            </a:endParaRPr>
          </a:p>
        </p:txBody>
      </p:sp>
      <p:sp>
        <p:nvSpPr>
          <p:cNvPr id="16" name="PlaceHolder 2"/>
          <p:cNvSpPr>
            <a:spLocks noGrp="1"/>
          </p:cNvSpPr>
          <p:nvPr>
            <p:ph type="body"/>
          </p:nvPr>
        </p:nvSpPr>
        <p:spPr>
          <a:xfrm>
            <a:off x="838080" y="2178720"/>
            <a:ext cx="5131080" cy="1906920"/>
          </a:xfrm>
          <a:prstGeom prst="rect">
            <a:avLst/>
          </a:prstGeom>
        </p:spPr>
        <p:txBody>
          <a:bodyPr lIns="0" rIns="0" tIns="0" bIns="0">
            <a:normAutofit/>
          </a:bodyPr>
          <a:p>
            <a:endParaRPr b="0" lang="el-GR" sz="2800" spc="-1" strike="noStrike">
              <a:solidFill>
                <a:srgbClr val="201449"/>
              </a:solidFill>
              <a:latin typeface="Avenir Next LT Pro"/>
            </a:endParaRPr>
          </a:p>
        </p:txBody>
      </p:sp>
      <p:sp>
        <p:nvSpPr>
          <p:cNvPr id="17" name="PlaceHolder 3"/>
          <p:cNvSpPr>
            <a:spLocks noGrp="1"/>
          </p:cNvSpPr>
          <p:nvPr>
            <p:ph type="body"/>
          </p:nvPr>
        </p:nvSpPr>
        <p:spPr>
          <a:xfrm>
            <a:off x="6226200" y="2178720"/>
            <a:ext cx="5131080" cy="3997800"/>
          </a:xfrm>
          <a:prstGeom prst="rect">
            <a:avLst/>
          </a:prstGeom>
        </p:spPr>
        <p:txBody>
          <a:bodyPr lIns="0" rIns="0" tIns="0" bIns="0">
            <a:normAutofit/>
          </a:bodyPr>
          <a:p>
            <a:endParaRPr b="0" lang="el-GR" sz="2800" spc="-1" strike="noStrike">
              <a:solidFill>
                <a:srgbClr val="201449"/>
              </a:solidFill>
              <a:latin typeface="Avenir Next LT Pro"/>
            </a:endParaRPr>
          </a:p>
        </p:txBody>
      </p:sp>
      <p:sp>
        <p:nvSpPr>
          <p:cNvPr id="18" name="PlaceHolder 4"/>
          <p:cNvSpPr>
            <a:spLocks noGrp="1"/>
          </p:cNvSpPr>
          <p:nvPr>
            <p:ph type="body"/>
          </p:nvPr>
        </p:nvSpPr>
        <p:spPr>
          <a:xfrm>
            <a:off x="838080" y="4267080"/>
            <a:ext cx="5131080" cy="1906920"/>
          </a:xfrm>
          <a:prstGeom prst="rect">
            <a:avLst/>
          </a:prstGeom>
        </p:spPr>
        <p:txBody>
          <a:bodyPr lIns="0" rIns="0" tIns="0" bIns="0">
            <a:normAutofit/>
          </a:bodyPr>
          <a:p>
            <a:endParaRPr b="0" lang="el-GR" sz="2800" spc="-1" strike="noStrike">
              <a:solidFill>
                <a:srgbClr val="201449"/>
              </a:solidFill>
              <a:latin typeface="Avenir Next LT Pro"/>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838080" y="681120"/>
            <a:ext cx="10515240" cy="1325160"/>
          </a:xfrm>
          <a:prstGeom prst="rect">
            <a:avLst/>
          </a:prstGeom>
        </p:spPr>
        <p:txBody>
          <a:bodyPr lIns="0" rIns="0" tIns="0" bIns="0" anchor="ctr">
            <a:noAutofit/>
          </a:bodyPr>
          <a:p>
            <a:endParaRPr b="0" lang="el-GR" sz="1800" spc="-1" strike="noStrike">
              <a:solidFill>
                <a:srgbClr val="000000"/>
              </a:solidFill>
              <a:latin typeface="Avenir Next LT Pro"/>
            </a:endParaRPr>
          </a:p>
        </p:txBody>
      </p:sp>
      <p:sp>
        <p:nvSpPr>
          <p:cNvPr id="20" name="PlaceHolder 2"/>
          <p:cNvSpPr>
            <a:spLocks noGrp="1"/>
          </p:cNvSpPr>
          <p:nvPr>
            <p:ph type="body"/>
          </p:nvPr>
        </p:nvSpPr>
        <p:spPr>
          <a:xfrm>
            <a:off x="838080" y="2178720"/>
            <a:ext cx="5131080" cy="3997800"/>
          </a:xfrm>
          <a:prstGeom prst="rect">
            <a:avLst/>
          </a:prstGeom>
        </p:spPr>
        <p:txBody>
          <a:bodyPr lIns="0" rIns="0" tIns="0" bIns="0">
            <a:normAutofit/>
          </a:bodyPr>
          <a:p>
            <a:endParaRPr b="0" lang="el-GR" sz="2800" spc="-1" strike="noStrike">
              <a:solidFill>
                <a:srgbClr val="201449"/>
              </a:solidFill>
              <a:latin typeface="Avenir Next LT Pro"/>
            </a:endParaRPr>
          </a:p>
        </p:txBody>
      </p:sp>
      <p:sp>
        <p:nvSpPr>
          <p:cNvPr id="21" name="PlaceHolder 3"/>
          <p:cNvSpPr>
            <a:spLocks noGrp="1"/>
          </p:cNvSpPr>
          <p:nvPr>
            <p:ph type="body"/>
          </p:nvPr>
        </p:nvSpPr>
        <p:spPr>
          <a:xfrm>
            <a:off x="6226200" y="2178720"/>
            <a:ext cx="5131080" cy="1906920"/>
          </a:xfrm>
          <a:prstGeom prst="rect">
            <a:avLst/>
          </a:prstGeom>
        </p:spPr>
        <p:txBody>
          <a:bodyPr lIns="0" rIns="0" tIns="0" bIns="0">
            <a:normAutofit/>
          </a:bodyPr>
          <a:p>
            <a:endParaRPr b="0" lang="el-GR" sz="2800" spc="-1" strike="noStrike">
              <a:solidFill>
                <a:srgbClr val="201449"/>
              </a:solidFill>
              <a:latin typeface="Avenir Next LT Pro"/>
            </a:endParaRPr>
          </a:p>
        </p:txBody>
      </p:sp>
      <p:sp>
        <p:nvSpPr>
          <p:cNvPr id="22" name="PlaceHolder 4"/>
          <p:cNvSpPr>
            <a:spLocks noGrp="1"/>
          </p:cNvSpPr>
          <p:nvPr>
            <p:ph type="body"/>
          </p:nvPr>
        </p:nvSpPr>
        <p:spPr>
          <a:xfrm>
            <a:off x="6226200" y="4267080"/>
            <a:ext cx="5131080" cy="1906920"/>
          </a:xfrm>
          <a:prstGeom prst="rect">
            <a:avLst/>
          </a:prstGeom>
        </p:spPr>
        <p:txBody>
          <a:bodyPr lIns="0" rIns="0" tIns="0" bIns="0">
            <a:normAutofit/>
          </a:bodyPr>
          <a:p>
            <a:endParaRPr b="0" lang="el-GR" sz="2800" spc="-1" strike="noStrike">
              <a:solidFill>
                <a:srgbClr val="201449"/>
              </a:solidFill>
              <a:latin typeface="Avenir Next LT Pro"/>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838080" y="681120"/>
            <a:ext cx="10515240" cy="1325160"/>
          </a:xfrm>
          <a:prstGeom prst="rect">
            <a:avLst/>
          </a:prstGeom>
        </p:spPr>
        <p:txBody>
          <a:bodyPr lIns="0" rIns="0" tIns="0" bIns="0" anchor="ctr">
            <a:noAutofit/>
          </a:bodyPr>
          <a:p>
            <a:endParaRPr b="0" lang="el-GR" sz="1800" spc="-1" strike="noStrike">
              <a:solidFill>
                <a:srgbClr val="000000"/>
              </a:solidFill>
              <a:latin typeface="Avenir Next LT Pro"/>
            </a:endParaRPr>
          </a:p>
        </p:txBody>
      </p:sp>
      <p:sp>
        <p:nvSpPr>
          <p:cNvPr id="24" name="PlaceHolder 2"/>
          <p:cNvSpPr>
            <a:spLocks noGrp="1"/>
          </p:cNvSpPr>
          <p:nvPr>
            <p:ph type="body"/>
          </p:nvPr>
        </p:nvSpPr>
        <p:spPr>
          <a:xfrm>
            <a:off x="838080" y="2178720"/>
            <a:ext cx="5131080" cy="1906920"/>
          </a:xfrm>
          <a:prstGeom prst="rect">
            <a:avLst/>
          </a:prstGeom>
        </p:spPr>
        <p:txBody>
          <a:bodyPr lIns="0" rIns="0" tIns="0" bIns="0">
            <a:normAutofit/>
          </a:bodyPr>
          <a:p>
            <a:endParaRPr b="0" lang="el-GR" sz="2800" spc="-1" strike="noStrike">
              <a:solidFill>
                <a:srgbClr val="201449"/>
              </a:solidFill>
              <a:latin typeface="Avenir Next LT Pro"/>
            </a:endParaRPr>
          </a:p>
        </p:txBody>
      </p:sp>
      <p:sp>
        <p:nvSpPr>
          <p:cNvPr id="25" name="PlaceHolder 3"/>
          <p:cNvSpPr>
            <a:spLocks noGrp="1"/>
          </p:cNvSpPr>
          <p:nvPr>
            <p:ph type="body"/>
          </p:nvPr>
        </p:nvSpPr>
        <p:spPr>
          <a:xfrm>
            <a:off x="6226200" y="2178720"/>
            <a:ext cx="5131080" cy="1906920"/>
          </a:xfrm>
          <a:prstGeom prst="rect">
            <a:avLst/>
          </a:prstGeom>
        </p:spPr>
        <p:txBody>
          <a:bodyPr lIns="0" rIns="0" tIns="0" bIns="0">
            <a:normAutofit/>
          </a:bodyPr>
          <a:p>
            <a:endParaRPr b="0" lang="el-GR" sz="2800" spc="-1" strike="noStrike">
              <a:solidFill>
                <a:srgbClr val="201449"/>
              </a:solidFill>
              <a:latin typeface="Avenir Next LT Pro"/>
            </a:endParaRPr>
          </a:p>
        </p:txBody>
      </p:sp>
      <p:sp>
        <p:nvSpPr>
          <p:cNvPr id="26" name="PlaceHolder 4"/>
          <p:cNvSpPr>
            <a:spLocks noGrp="1"/>
          </p:cNvSpPr>
          <p:nvPr>
            <p:ph type="body"/>
          </p:nvPr>
        </p:nvSpPr>
        <p:spPr>
          <a:xfrm>
            <a:off x="838080" y="4267080"/>
            <a:ext cx="10515240" cy="1906920"/>
          </a:xfrm>
          <a:prstGeom prst="rect">
            <a:avLst/>
          </a:prstGeom>
        </p:spPr>
        <p:txBody>
          <a:bodyPr lIns="0" rIns="0" tIns="0" bIns="0">
            <a:normAutofit/>
          </a:bodyPr>
          <a:p>
            <a:endParaRPr b="0" lang="el-GR" sz="2800" spc="-1" strike="noStrike">
              <a:solidFill>
                <a:srgbClr val="201449"/>
              </a:solidFill>
              <a:latin typeface="Avenir Next LT Pro"/>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CustomShape 1"/>
          <p:cNvSpPr/>
          <p:nvPr/>
        </p:nvSpPr>
        <p:spPr>
          <a:xfrm>
            <a:off x="0" y="0"/>
            <a:ext cx="12188520" cy="6857640"/>
          </a:xfrm>
          <a:prstGeom prst="frame">
            <a:avLst>
              <a:gd name="adj1" fmla="val 7164"/>
            </a:avLst>
          </a:prstGeom>
          <a:gradFill rotWithShape="0">
            <a:gsLst>
              <a:gs pos="0">
                <a:srgbClr val="4d4ee6">
                  <a:alpha val="40000"/>
                </a:srgbClr>
              </a:gs>
              <a:gs pos="100000">
                <a:srgbClr val="f900a0">
                  <a:alpha val="40000"/>
                </a:srgbClr>
              </a:gs>
            </a:gsLst>
            <a:lin ang="2700000"/>
          </a:gradFill>
          <a:ln>
            <a:noFill/>
          </a:ln>
        </p:spPr>
        <p:style>
          <a:lnRef idx="2">
            <a:schemeClr val="accent1">
              <a:shade val="50000"/>
            </a:schemeClr>
          </a:lnRef>
          <a:fillRef idx="1">
            <a:schemeClr val="accent1"/>
          </a:fillRef>
          <a:effectRef idx="0">
            <a:schemeClr val="accent1"/>
          </a:effectRef>
          <a:fontRef idx="minor"/>
        </p:style>
      </p:sp>
      <p:sp>
        <p:nvSpPr>
          <p:cNvPr id="1" name="PlaceHolder 2"/>
          <p:cNvSpPr>
            <a:spLocks noGrp="1"/>
          </p:cNvSpPr>
          <p:nvPr>
            <p:ph type="title"/>
          </p:nvPr>
        </p:nvSpPr>
        <p:spPr>
          <a:xfrm>
            <a:off x="1523880" y="1122480"/>
            <a:ext cx="9143640" cy="2387160"/>
          </a:xfrm>
          <a:prstGeom prst="rect">
            <a:avLst/>
          </a:prstGeom>
        </p:spPr>
        <p:txBody>
          <a:bodyPr anchor="b">
            <a:noAutofit/>
          </a:bodyPr>
          <a:p>
            <a:pPr algn="ctr">
              <a:lnSpc>
                <a:spcPct val="90000"/>
              </a:lnSpc>
            </a:pPr>
            <a:r>
              <a:rPr b="0" lang="en-US" sz="5400" spc="-1" strike="noStrike">
                <a:solidFill>
                  <a:srgbClr val="7162fe"/>
                </a:solidFill>
                <a:latin typeface="Sabon Next LT"/>
              </a:rPr>
              <a:t>Click to edit Master title style</a:t>
            </a:r>
            <a:endParaRPr b="0" lang="el-GR" sz="5400" spc="-1" strike="noStrike">
              <a:solidFill>
                <a:srgbClr val="000000"/>
              </a:solidFill>
              <a:latin typeface="Avenir Next LT Pro"/>
            </a:endParaRPr>
          </a:p>
        </p:txBody>
      </p:sp>
      <p:sp>
        <p:nvSpPr>
          <p:cNvPr id="2" name="PlaceHolder 3"/>
          <p:cNvSpPr>
            <a:spLocks noGrp="1"/>
          </p:cNvSpPr>
          <p:nvPr>
            <p:ph type="dt"/>
          </p:nvPr>
        </p:nvSpPr>
        <p:spPr>
          <a:xfrm>
            <a:off x="838080" y="6429240"/>
            <a:ext cx="2742840" cy="364680"/>
          </a:xfrm>
          <a:prstGeom prst="rect">
            <a:avLst/>
          </a:prstGeom>
        </p:spPr>
        <p:txBody>
          <a:bodyPr anchor="ctr">
            <a:noAutofit/>
          </a:bodyPr>
          <a:p>
            <a:pPr>
              <a:lnSpc>
                <a:spcPct val="100000"/>
              </a:lnSpc>
            </a:pPr>
            <a:fld id="{E156F356-C6FA-4A19-A4ED-E155F6450EBE}" type="datetime">
              <a:rPr b="0" lang="en-US" sz="900" spc="148" strike="noStrike" cap="all">
                <a:solidFill>
                  <a:srgbClr val="ffffff"/>
                </a:solidFill>
                <a:latin typeface="Avenir Next LT Pro"/>
              </a:rPr>
              <a:t>11/12/23</a:t>
            </a:fld>
            <a:endParaRPr b="0" lang="el-GR" sz="900" spc="-1" strike="noStrike">
              <a:latin typeface="Times New Roman"/>
            </a:endParaRPr>
          </a:p>
        </p:txBody>
      </p:sp>
      <p:sp>
        <p:nvSpPr>
          <p:cNvPr id="3" name="PlaceHolder 4"/>
          <p:cNvSpPr>
            <a:spLocks noGrp="1"/>
          </p:cNvSpPr>
          <p:nvPr>
            <p:ph type="ftr"/>
          </p:nvPr>
        </p:nvSpPr>
        <p:spPr>
          <a:xfrm>
            <a:off x="4038480" y="6429240"/>
            <a:ext cx="4114440" cy="364680"/>
          </a:xfrm>
          <a:prstGeom prst="rect">
            <a:avLst/>
          </a:prstGeom>
        </p:spPr>
        <p:txBody>
          <a:bodyPr anchor="ctr">
            <a:noAutofit/>
          </a:bodyPr>
          <a:p>
            <a:endParaRPr b="0" lang="el-GR" sz="2400" spc="-1" strike="noStrike">
              <a:latin typeface="Times New Roman"/>
            </a:endParaRPr>
          </a:p>
        </p:txBody>
      </p:sp>
      <p:sp>
        <p:nvSpPr>
          <p:cNvPr id="4" name="PlaceHolder 5"/>
          <p:cNvSpPr>
            <a:spLocks noGrp="1"/>
          </p:cNvSpPr>
          <p:nvPr>
            <p:ph type="sldNum"/>
          </p:nvPr>
        </p:nvSpPr>
        <p:spPr>
          <a:xfrm>
            <a:off x="8610480" y="6429240"/>
            <a:ext cx="2742840" cy="364680"/>
          </a:xfrm>
          <a:prstGeom prst="rect">
            <a:avLst/>
          </a:prstGeom>
        </p:spPr>
        <p:txBody>
          <a:bodyPr anchor="ctr">
            <a:noAutofit/>
          </a:bodyPr>
          <a:p>
            <a:pPr algn="r">
              <a:lnSpc>
                <a:spcPct val="100000"/>
              </a:lnSpc>
            </a:pPr>
            <a:fld id="{287A059F-4288-4EB3-91BF-0EB2ADB374CB}" type="slidenum">
              <a:rPr b="0" lang="en-US" sz="900" spc="148" strike="noStrike" cap="all">
                <a:solidFill>
                  <a:srgbClr val="ffffff"/>
                </a:solidFill>
                <a:latin typeface="Avenir Next LT Pro"/>
              </a:rPr>
              <a:t>&lt;αριθμός&gt;</a:t>
            </a:fld>
            <a:endParaRPr b="0" lang="el-GR" sz="900" spc="-1" strike="noStrike">
              <a:latin typeface="Times New Roman"/>
            </a:endParaRPr>
          </a:p>
        </p:txBody>
      </p:sp>
      <p:sp>
        <p:nvSpPr>
          <p:cNvPr id="5" name="PlaceHolder 6"/>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l-GR" sz="2800" spc="-1" strike="noStrike">
                <a:solidFill>
                  <a:srgbClr val="201449"/>
                </a:solidFill>
                <a:latin typeface="Avenir Next LT Pro"/>
              </a:rPr>
              <a:t>Πατήστε για επεξεργασία της μορφής κειμένου διάρθρωσης</a:t>
            </a:r>
            <a:endParaRPr b="0" lang="el-GR" sz="2800" spc="-1" strike="noStrike">
              <a:solidFill>
                <a:srgbClr val="201449"/>
              </a:solidFill>
              <a:latin typeface="Avenir Next LT Pro"/>
            </a:endParaRPr>
          </a:p>
          <a:p>
            <a:pPr lvl="1" marL="864000" indent="-324000">
              <a:spcBef>
                <a:spcPts val="1134"/>
              </a:spcBef>
              <a:buClr>
                <a:srgbClr val="000000"/>
              </a:buClr>
              <a:buSzPct val="75000"/>
              <a:buFont typeface="Symbol" charset="2"/>
              <a:buChar char=""/>
            </a:pPr>
            <a:r>
              <a:rPr b="0" lang="el-GR" sz="2000" spc="-1" strike="noStrike">
                <a:solidFill>
                  <a:srgbClr val="201449"/>
                </a:solidFill>
                <a:latin typeface="Avenir Next LT Pro"/>
              </a:rPr>
              <a:t>Δεύτερο επίπεδο διάρθρωσης</a:t>
            </a:r>
            <a:endParaRPr b="0" lang="el-GR" sz="2000" spc="-1" strike="noStrike">
              <a:solidFill>
                <a:srgbClr val="201449"/>
              </a:solidFill>
              <a:latin typeface="Avenir Next LT Pro"/>
            </a:endParaRPr>
          </a:p>
          <a:p>
            <a:pPr lvl="2" marL="1296000" indent="-288000">
              <a:spcBef>
                <a:spcPts val="850"/>
              </a:spcBef>
              <a:buClr>
                <a:srgbClr val="000000"/>
              </a:buClr>
              <a:buSzPct val="45000"/>
              <a:buFont typeface="Wingdings" charset="2"/>
              <a:buChar char=""/>
            </a:pPr>
            <a:r>
              <a:rPr b="0" lang="el-GR" sz="1800" spc="-1" strike="noStrike">
                <a:solidFill>
                  <a:srgbClr val="201449"/>
                </a:solidFill>
                <a:latin typeface="Avenir Next LT Pro"/>
              </a:rPr>
              <a:t>Τρίτο επίπεδο διάρθρωσης</a:t>
            </a:r>
            <a:endParaRPr b="0" lang="el-GR" sz="1800" spc="-1" strike="noStrike">
              <a:solidFill>
                <a:srgbClr val="201449"/>
              </a:solidFill>
              <a:latin typeface="Avenir Next LT Pro"/>
            </a:endParaRPr>
          </a:p>
          <a:p>
            <a:pPr lvl="3" marL="1728000" indent="-216000">
              <a:spcBef>
                <a:spcPts val="567"/>
              </a:spcBef>
              <a:buClr>
                <a:srgbClr val="000000"/>
              </a:buClr>
              <a:buSzPct val="75000"/>
              <a:buFont typeface="Symbol" charset="2"/>
              <a:buChar char=""/>
            </a:pPr>
            <a:r>
              <a:rPr b="0" lang="el-GR" sz="1800" spc="-1" strike="noStrike">
                <a:solidFill>
                  <a:srgbClr val="201449"/>
                </a:solidFill>
                <a:latin typeface="Avenir Next LT Pro"/>
              </a:rPr>
              <a:t>Τέταρτο επίπεδο διάρθρωσης</a:t>
            </a:r>
            <a:endParaRPr b="0" lang="el-GR" sz="1800" spc="-1" strike="noStrike">
              <a:solidFill>
                <a:srgbClr val="201449"/>
              </a:solidFill>
              <a:latin typeface="Avenir Next LT Pro"/>
            </a:endParaRPr>
          </a:p>
          <a:p>
            <a:pPr lvl="4" marL="2160000" indent="-216000">
              <a:spcBef>
                <a:spcPts val="283"/>
              </a:spcBef>
              <a:buClr>
                <a:srgbClr val="000000"/>
              </a:buClr>
              <a:buSzPct val="45000"/>
              <a:buFont typeface="Wingdings" charset="2"/>
              <a:buChar char=""/>
            </a:pPr>
            <a:r>
              <a:rPr b="0" lang="el-GR" sz="2000" spc="-1" strike="noStrike">
                <a:solidFill>
                  <a:srgbClr val="201449"/>
                </a:solidFill>
                <a:latin typeface="Avenir Next LT Pro"/>
              </a:rPr>
              <a:t>Πέμπτο επίπεδο διάρθρωσης</a:t>
            </a:r>
            <a:endParaRPr b="0" lang="el-GR" sz="2000" spc="-1" strike="noStrike">
              <a:solidFill>
                <a:srgbClr val="201449"/>
              </a:solidFill>
              <a:latin typeface="Avenir Next LT Pro"/>
            </a:endParaRPr>
          </a:p>
          <a:p>
            <a:pPr lvl="5" marL="2592000" indent="-216000">
              <a:spcBef>
                <a:spcPts val="283"/>
              </a:spcBef>
              <a:buClr>
                <a:srgbClr val="000000"/>
              </a:buClr>
              <a:buSzPct val="45000"/>
              <a:buFont typeface="Wingdings" charset="2"/>
              <a:buChar char=""/>
            </a:pPr>
            <a:r>
              <a:rPr b="0" lang="el-GR" sz="2000" spc="-1" strike="noStrike">
                <a:solidFill>
                  <a:srgbClr val="201449"/>
                </a:solidFill>
                <a:latin typeface="Avenir Next LT Pro"/>
              </a:rPr>
              <a:t>Έκτο επίπεδο διάρθρωσης</a:t>
            </a:r>
            <a:endParaRPr b="0" lang="el-GR" sz="2000" spc="-1" strike="noStrike">
              <a:solidFill>
                <a:srgbClr val="201449"/>
              </a:solidFill>
              <a:latin typeface="Avenir Next LT Pro"/>
            </a:endParaRPr>
          </a:p>
          <a:p>
            <a:pPr lvl="6" marL="3024000" indent="-216000">
              <a:spcBef>
                <a:spcPts val="283"/>
              </a:spcBef>
              <a:buClr>
                <a:srgbClr val="000000"/>
              </a:buClr>
              <a:buSzPct val="45000"/>
              <a:buFont typeface="Wingdings" charset="2"/>
              <a:buChar char=""/>
            </a:pPr>
            <a:r>
              <a:rPr b="0" lang="el-GR" sz="2000" spc="-1" strike="noStrike">
                <a:solidFill>
                  <a:srgbClr val="201449"/>
                </a:solidFill>
                <a:latin typeface="Avenir Next LT Pro"/>
              </a:rPr>
              <a:t>Έβδομο επίπεδο διάρθρωσης</a:t>
            </a:r>
            <a:endParaRPr b="0" lang="el-GR" sz="2000" spc="-1" strike="noStrike">
              <a:solidFill>
                <a:srgbClr val="201449"/>
              </a:solidFill>
              <a:latin typeface="Avenir Next LT Pro"/>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 name="CustomShape 1"/>
          <p:cNvSpPr/>
          <p:nvPr/>
        </p:nvSpPr>
        <p:spPr>
          <a:xfrm>
            <a:off x="0" y="0"/>
            <a:ext cx="12188520" cy="6857640"/>
          </a:xfrm>
          <a:prstGeom prst="frame">
            <a:avLst>
              <a:gd name="adj1" fmla="val 7164"/>
            </a:avLst>
          </a:prstGeom>
          <a:gradFill rotWithShape="0">
            <a:gsLst>
              <a:gs pos="0">
                <a:srgbClr val="4d4ee6">
                  <a:alpha val="40000"/>
                </a:srgbClr>
              </a:gs>
              <a:gs pos="100000">
                <a:srgbClr val="f900a0">
                  <a:alpha val="40000"/>
                </a:srgbClr>
              </a:gs>
            </a:gsLst>
            <a:lin ang="2700000"/>
          </a:gradFill>
          <a:ln>
            <a:noFill/>
          </a:ln>
        </p:spPr>
        <p:style>
          <a:lnRef idx="2">
            <a:schemeClr val="accent1">
              <a:shade val="50000"/>
            </a:schemeClr>
          </a:lnRef>
          <a:fillRef idx="1">
            <a:schemeClr val="accent1"/>
          </a:fillRef>
          <a:effectRef idx="0">
            <a:schemeClr val="accent1"/>
          </a:effectRef>
          <a:fontRef idx="minor"/>
        </p:style>
      </p:sp>
      <p:sp>
        <p:nvSpPr>
          <p:cNvPr id="43" name="PlaceHolder 2"/>
          <p:cNvSpPr>
            <a:spLocks noGrp="1"/>
          </p:cNvSpPr>
          <p:nvPr>
            <p:ph type="title"/>
          </p:nvPr>
        </p:nvSpPr>
        <p:spPr>
          <a:xfrm>
            <a:off x="838080" y="681120"/>
            <a:ext cx="10515240" cy="1325160"/>
          </a:xfrm>
          <a:prstGeom prst="rect">
            <a:avLst/>
          </a:prstGeom>
        </p:spPr>
        <p:txBody>
          <a:bodyPr anchor="ctr">
            <a:noAutofit/>
          </a:bodyPr>
          <a:p>
            <a:pPr>
              <a:lnSpc>
                <a:spcPct val="90000"/>
              </a:lnSpc>
            </a:pPr>
            <a:r>
              <a:rPr b="0" lang="en-US" sz="5200" spc="-1" strike="noStrike">
                <a:solidFill>
                  <a:srgbClr val="7162fe"/>
                </a:solidFill>
                <a:latin typeface="Sabon Next LT"/>
              </a:rPr>
              <a:t>Click to edit Master title style</a:t>
            </a:r>
            <a:endParaRPr b="0" lang="el-GR" sz="5200" spc="-1" strike="noStrike">
              <a:solidFill>
                <a:srgbClr val="000000"/>
              </a:solidFill>
              <a:latin typeface="Avenir Next LT Pro"/>
            </a:endParaRPr>
          </a:p>
        </p:txBody>
      </p:sp>
      <p:sp>
        <p:nvSpPr>
          <p:cNvPr id="44" name="PlaceHolder 3"/>
          <p:cNvSpPr>
            <a:spLocks noGrp="1"/>
          </p:cNvSpPr>
          <p:nvPr>
            <p:ph type="body"/>
          </p:nvPr>
        </p:nvSpPr>
        <p:spPr>
          <a:xfrm>
            <a:off x="838080" y="2178720"/>
            <a:ext cx="10515240" cy="3997800"/>
          </a:xfrm>
          <a:prstGeom prst="rect">
            <a:avLst/>
          </a:prstGeom>
        </p:spPr>
        <p:txBody>
          <a:bodyPr>
            <a:noAutofit/>
          </a:bodyPr>
          <a:p>
            <a:pPr marL="457200" indent="-228240">
              <a:lnSpc>
                <a:spcPct val="110000"/>
              </a:lnSpc>
              <a:spcBef>
                <a:spcPts val="1001"/>
              </a:spcBef>
              <a:buClr>
                <a:srgbClr val="e4def6"/>
              </a:buClr>
              <a:buSzPct val="80000"/>
              <a:buFont typeface="Wingdings" charset="2"/>
              <a:buChar char=""/>
            </a:pPr>
            <a:r>
              <a:rPr b="0" lang="en-US" sz="2800" spc="-1" strike="noStrike">
                <a:solidFill>
                  <a:srgbClr val="201449"/>
                </a:solidFill>
                <a:latin typeface="Avenir Next LT Pro"/>
              </a:rPr>
              <a:t>Click to edit Master text styles</a:t>
            </a:r>
            <a:endParaRPr b="0" lang="el-GR" sz="2800" spc="-1" strike="noStrike">
              <a:solidFill>
                <a:srgbClr val="201449"/>
              </a:solidFill>
              <a:latin typeface="Avenir Next LT Pro"/>
            </a:endParaRPr>
          </a:p>
          <a:p>
            <a:pPr lvl="1" marL="685800" indent="-228240">
              <a:lnSpc>
                <a:spcPct val="110000"/>
              </a:lnSpc>
              <a:spcBef>
                <a:spcPts val="499"/>
              </a:spcBef>
              <a:buClr>
                <a:srgbClr val="e4def6"/>
              </a:buClr>
              <a:buSzPct val="80000"/>
              <a:buFont typeface="Wingdings" charset="2"/>
              <a:buChar char=""/>
            </a:pPr>
            <a:r>
              <a:rPr b="0" lang="en-US" sz="2400" spc="-1" strike="noStrike">
                <a:solidFill>
                  <a:srgbClr val="201449"/>
                </a:solidFill>
                <a:latin typeface="Avenir Next LT Pro"/>
              </a:rPr>
              <a:t>Second level</a:t>
            </a:r>
            <a:endParaRPr b="0" lang="el-GR" sz="2400" spc="-1" strike="noStrike">
              <a:solidFill>
                <a:srgbClr val="201449"/>
              </a:solidFill>
              <a:latin typeface="Avenir Next LT Pro"/>
            </a:endParaRPr>
          </a:p>
          <a:p>
            <a:pPr lvl="2" marL="1257480" indent="-228240">
              <a:lnSpc>
                <a:spcPct val="110000"/>
              </a:lnSpc>
              <a:spcBef>
                <a:spcPts val="499"/>
              </a:spcBef>
              <a:buClr>
                <a:srgbClr val="e4def6"/>
              </a:buClr>
              <a:buSzPct val="80000"/>
              <a:buFont typeface="Wingdings" charset="2"/>
              <a:buChar char=""/>
            </a:pPr>
            <a:r>
              <a:rPr b="0" lang="en-US" sz="2000" spc="-1" strike="noStrike">
                <a:solidFill>
                  <a:srgbClr val="201449"/>
                </a:solidFill>
                <a:latin typeface="Avenir Next LT Pro"/>
              </a:rPr>
              <a:t>Third level</a:t>
            </a:r>
            <a:endParaRPr b="0" lang="el-GR" sz="2000" spc="-1" strike="noStrike">
              <a:solidFill>
                <a:srgbClr val="201449"/>
              </a:solidFill>
              <a:latin typeface="Avenir Next LT Pro"/>
            </a:endParaRPr>
          </a:p>
          <a:p>
            <a:pPr lvl="3" marL="1600200" indent="-228240">
              <a:lnSpc>
                <a:spcPct val="110000"/>
              </a:lnSpc>
              <a:spcBef>
                <a:spcPts val="499"/>
              </a:spcBef>
              <a:buClr>
                <a:srgbClr val="e4def6"/>
              </a:buClr>
              <a:buSzPct val="80000"/>
              <a:buFont typeface="Wingdings" charset="2"/>
              <a:buChar char=""/>
            </a:pPr>
            <a:r>
              <a:rPr b="0" lang="en-US" sz="1800" spc="-1" strike="noStrike">
                <a:solidFill>
                  <a:srgbClr val="201449"/>
                </a:solidFill>
                <a:latin typeface="Avenir Next LT Pro"/>
              </a:rPr>
              <a:t>Fourth level</a:t>
            </a:r>
            <a:endParaRPr b="0" lang="el-GR" sz="1800" spc="-1" strike="noStrike">
              <a:solidFill>
                <a:srgbClr val="201449"/>
              </a:solidFill>
              <a:latin typeface="Avenir Next LT Pro"/>
            </a:endParaRPr>
          </a:p>
          <a:p>
            <a:pPr lvl="4" marL="2114640" indent="-228240">
              <a:lnSpc>
                <a:spcPct val="110000"/>
              </a:lnSpc>
              <a:spcBef>
                <a:spcPts val="499"/>
              </a:spcBef>
              <a:buClr>
                <a:srgbClr val="e4def6"/>
              </a:buClr>
              <a:buSzPct val="80000"/>
              <a:buFont typeface="Wingdings" charset="2"/>
              <a:buChar char=""/>
            </a:pPr>
            <a:r>
              <a:rPr b="0" lang="en-US" sz="1800" spc="-1" strike="noStrike">
                <a:solidFill>
                  <a:srgbClr val="201449"/>
                </a:solidFill>
                <a:latin typeface="Avenir Next LT Pro"/>
              </a:rPr>
              <a:t>Fifth level</a:t>
            </a:r>
            <a:endParaRPr b="0" lang="el-GR" sz="1800" spc="-1" strike="noStrike">
              <a:solidFill>
                <a:srgbClr val="201449"/>
              </a:solidFill>
              <a:latin typeface="Avenir Next LT Pro"/>
            </a:endParaRPr>
          </a:p>
        </p:txBody>
      </p:sp>
      <p:sp>
        <p:nvSpPr>
          <p:cNvPr id="45" name="PlaceHolder 4"/>
          <p:cNvSpPr>
            <a:spLocks noGrp="1"/>
          </p:cNvSpPr>
          <p:nvPr>
            <p:ph type="dt"/>
          </p:nvPr>
        </p:nvSpPr>
        <p:spPr>
          <a:xfrm>
            <a:off x="838080" y="6429240"/>
            <a:ext cx="2742840" cy="364680"/>
          </a:xfrm>
          <a:prstGeom prst="rect">
            <a:avLst/>
          </a:prstGeom>
        </p:spPr>
        <p:txBody>
          <a:bodyPr anchor="ctr">
            <a:noAutofit/>
          </a:bodyPr>
          <a:p>
            <a:pPr>
              <a:lnSpc>
                <a:spcPct val="100000"/>
              </a:lnSpc>
            </a:pPr>
            <a:fld id="{B5182341-B59F-4EAF-B2A0-C498DA1A4B1F}" type="datetime">
              <a:rPr b="0" lang="en-US" sz="900" spc="148" strike="noStrike" cap="all">
                <a:solidFill>
                  <a:srgbClr val="ffffff"/>
                </a:solidFill>
                <a:latin typeface="Avenir Next LT Pro"/>
              </a:rPr>
              <a:t>11/12/23</a:t>
            </a:fld>
            <a:endParaRPr b="0" lang="el-GR" sz="900" spc="-1" strike="noStrike">
              <a:latin typeface="Times New Roman"/>
            </a:endParaRPr>
          </a:p>
        </p:txBody>
      </p:sp>
      <p:sp>
        <p:nvSpPr>
          <p:cNvPr id="46" name="PlaceHolder 5"/>
          <p:cNvSpPr>
            <a:spLocks noGrp="1"/>
          </p:cNvSpPr>
          <p:nvPr>
            <p:ph type="ftr"/>
          </p:nvPr>
        </p:nvSpPr>
        <p:spPr>
          <a:xfrm>
            <a:off x="4038480" y="6429240"/>
            <a:ext cx="4114440" cy="364680"/>
          </a:xfrm>
          <a:prstGeom prst="rect">
            <a:avLst/>
          </a:prstGeom>
        </p:spPr>
        <p:txBody>
          <a:bodyPr anchor="ctr">
            <a:noAutofit/>
          </a:bodyPr>
          <a:p>
            <a:endParaRPr b="0" lang="el-GR" sz="2400" spc="-1" strike="noStrike">
              <a:latin typeface="Times New Roman"/>
            </a:endParaRPr>
          </a:p>
        </p:txBody>
      </p:sp>
      <p:sp>
        <p:nvSpPr>
          <p:cNvPr id="47" name="PlaceHolder 6"/>
          <p:cNvSpPr>
            <a:spLocks noGrp="1"/>
          </p:cNvSpPr>
          <p:nvPr>
            <p:ph type="sldNum"/>
          </p:nvPr>
        </p:nvSpPr>
        <p:spPr>
          <a:xfrm>
            <a:off x="8610480" y="6429240"/>
            <a:ext cx="2742840" cy="364680"/>
          </a:xfrm>
          <a:prstGeom prst="rect">
            <a:avLst/>
          </a:prstGeom>
        </p:spPr>
        <p:txBody>
          <a:bodyPr anchor="ctr">
            <a:noAutofit/>
          </a:bodyPr>
          <a:p>
            <a:pPr algn="r">
              <a:lnSpc>
                <a:spcPct val="100000"/>
              </a:lnSpc>
            </a:pPr>
            <a:fld id="{AB27E5DE-0362-4905-AE76-B053D88BDA69}" type="slidenum">
              <a:rPr b="0" lang="en-US" sz="900" spc="148" strike="noStrike" cap="all">
                <a:solidFill>
                  <a:srgbClr val="ffffff"/>
                </a:solidFill>
                <a:latin typeface="Avenir Next LT Pro"/>
              </a:rPr>
              <a:t>&lt;αριθμός&gt;</a:t>
            </a:fld>
            <a:endParaRPr b="0" lang="el-GR" sz="900" spc="-1" strike="noStrike">
              <a:latin typeface="Times New Roman"/>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diagramData" Target="../diagrams/data8.xml"/><Relationship Id="rId2" Type="http://schemas.openxmlformats.org/officeDocument/2006/relationships/diagramLayout" Target="../diagrams/layout8.xml"/><Relationship Id="rId3" Type="http://schemas.openxmlformats.org/officeDocument/2006/relationships/diagramQuickStyle" Target="../diagrams/quickStyle8.xml"/><Relationship Id="rId4" Type="http://schemas.openxmlformats.org/officeDocument/2006/relationships/diagramColors" Target="../diagrams/colors8.xml"/><Relationship Id="rId5" Type="http://schemas.microsoft.com/office/2007/relationships/diagramDrawing" Target="../diagrams/drawing8.xml"/><Relationship Id="rId6"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diagramData" Target="../diagrams/data9.xml"/><Relationship Id="rId2" Type="http://schemas.openxmlformats.org/officeDocument/2006/relationships/diagramLayout" Target="../diagrams/layout9.xml"/><Relationship Id="rId3" Type="http://schemas.openxmlformats.org/officeDocument/2006/relationships/diagramQuickStyle" Target="../diagrams/quickStyle9.xml"/><Relationship Id="rId4" Type="http://schemas.openxmlformats.org/officeDocument/2006/relationships/diagramColors" Target="../diagrams/colors9.xml"/><Relationship Id="rId5" Type="http://schemas.microsoft.com/office/2007/relationships/diagramDrawing" Target="../diagrams/drawing9.xml"/><Relationship Id="rId6"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diagramData" Target="../diagrams/data10.xml"/><Relationship Id="rId2" Type="http://schemas.openxmlformats.org/officeDocument/2006/relationships/diagramLayout" Target="../diagrams/layout10.xml"/><Relationship Id="rId3" Type="http://schemas.openxmlformats.org/officeDocument/2006/relationships/diagramQuickStyle" Target="../diagrams/quickStyle10.xml"/><Relationship Id="rId4" Type="http://schemas.openxmlformats.org/officeDocument/2006/relationships/diagramColors" Target="../diagrams/colors10.xml"/><Relationship Id="rId5" Type="http://schemas.microsoft.com/office/2007/relationships/diagramDrawing" Target="../diagrams/drawing10.xml"/><Relationship Id="rId6" Type="http://schemas.openxmlformats.org/officeDocument/2006/relationships/slideLayout" Target="../slideLayouts/slideLayout13.xml"/>
</Relationships>
</file>

<file path=ppt/slides/_rels/slide13.xml.rels><?xml version="1.0" encoding="UTF-8"?>
<Relationships xmlns="http://schemas.openxmlformats.org/package/2006/relationships"><Relationship Id="rId1" Type="http://schemas.openxmlformats.org/officeDocument/2006/relationships/image" Target="../media/image2.jpeg"/><Relationship Id="rId2" Type="http://schemas.openxmlformats.org/officeDocument/2006/relationships/slideLayout" Target="../slideLayouts/slideLayout13.xml"/>
</Relationships>
</file>

<file path=ppt/slides/_rels/slide14.xml.rels><?xml version="1.0" encoding="UTF-8"?>
<Relationships xmlns="http://schemas.openxmlformats.org/package/2006/relationships"><Relationship Id="rId1" Type="http://schemas.openxmlformats.org/officeDocument/2006/relationships/diagramData" Target="../diagrams/data11.xml"/><Relationship Id="rId2" Type="http://schemas.openxmlformats.org/officeDocument/2006/relationships/diagramLayout" Target="../diagrams/layout11.xml"/><Relationship Id="rId3" Type="http://schemas.openxmlformats.org/officeDocument/2006/relationships/diagramQuickStyle" Target="../diagrams/quickStyle11.xml"/><Relationship Id="rId4" Type="http://schemas.openxmlformats.org/officeDocument/2006/relationships/diagramColors" Target="../diagrams/colors11.xml"/><Relationship Id="rId5" Type="http://schemas.microsoft.com/office/2007/relationships/diagramDrawing" Target="../diagrams/drawing11.xml"/><Relationship Id="rId6" Type="http://schemas.openxmlformats.org/officeDocument/2006/relationships/slideLayout" Target="../slideLayouts/slideLayout13.xml"/>
</Relationships>
</file>

<file path=ppt/slides/_rels/slide15.xml.rels><?xml version="1.0" encoding="UTF-8"?>
<Relationships xmlns="http://schemas.openxmlformats.org/package/2006/relationships"><Relationship Id="rId1" Type="http://schemas.openxmlformats.org/officeDocument/2006/relationships/diagramData" Target="../diagrams/data12.xml"/><Relationship Id="rId2" Type="http://schemas.openxmlformats.org/officeDocument/2006/relationships/diagramLayout" Target="../diagrams/layout12.xml"/><Relationship Id="rId3" Type="http://schemas.openxmlformats.org/officeDocument/2006/relationships/diagramQuickStyle" Target="../diagrams/quickStyle12.xml"/><Relationship Id="rId4" Type="http://schemas.openxmlformats.org/officeDocument/2006/relationships/diagramColors" Target="../diagrams/colors12.xml"/><Relationship Id="rId5" Type="http://schemas.microsoft.com/office/2007/relationships/diagramDrawing" Target="../diagrams/drawing12.xml"/><Relationship Id="rId6" Type="http://schemas.openxmlformats.org/officeDocument/2006/relationships/slideLayout" Target="../slideLayouts/slideLayout13.xml"/>
</Relationships>
</file>

<file path=ppt/slides/_rels/slide16.xml.rels><?xml version="1.0" encoding="UTF-8"?>
<Relationships xmlns="http://schemas.openxmlformats.org/package/2006/relationships"><Relationship Id="rId1" Type="http://schemas.openxmlformats.org/officeDocument/2006/relationships/image" Target="../media/image3.jpeg"/><Relationship Id="rId2" Type="http://schemas.openxmlformats.org/officeDocument/2006/relationships/slideLayout" Target="../slideLayouts/slideLayout13.xml"/>
</Relationships>
</file>

<file path=ppt/slides/_rels/slide17.xml.rels><?xml version="1.0" encoding="UTF-8"?>
<Relationships xmlns="http://schemas.openxmlformats.org/package/2006/relationships"><Relationship Id="rId1" Type="http://schemas.openxmlformats.org/officeDocument/2006/relationships/diagramData" Target="../diagrams/data13.xml"/><Relationship Id="rId2" Type="http://schemas.openxmlformats.org/officeDocument/2006/relationships/diagramLayout" Target="../diagrams/layout13.xml"/><Relationship Id="rId3" Type="http://schemas.openxmlformats.org/officeDocument/2006/relationships/diagramQuickStyle" Target="../diagrams/quickStyle13.xml"/><Relationship Id="rId4" Type="http://schemas.openxmlformats.org/officeDocument/2006/relationships/diagramColors" Target="../diagrams/colors13.xml"/><Relationship Id="rId5" Type="http://schemas.microsoft.com/office/2007/relationships/diagramDrawing" Target="../diagrams/drawing13.xml"/><Relationship Id="rId6" Type="http://schemas.openxmlformats.org/officeDocument/2006/relationships/slideLayout" Target="../slideLayouts/slideLayout13.xml"/>
</Relationships>
</file>

<file path=ppt/slides/_rels/slide18.xml.rels><?xml version="1.0" encoding="UTF-8"?>
<Relationships xmlns="http://schemas.openxmlformats.org/package/2006/relationships"><Relationship Id="rId1" Type="http://schemas.openxmlformats.org/officeDocument/2006/relationships/diagramData" Target="../diagrams/data14.xml"/><Relationship Id="rId2" Type="http://schemas.openxmlformats.org/officeDocument/2006/relationships/diagramLayout" Target="../diagrams/layout14.xml"/><Relationship Id="rId3" Type="http://schemas.openxmlformats.org/officeDocument/2006/relationships/diagramQuickStyle" Target="../diagrams/quickStyle14.xml"/><Relationship Id="rId4" Type="http://schemas.openxmlformats.org/officeDocument/2006/relationships/diagramColors" Target="../diagrams/colors14.xml"/><Relationship Id="rId5" Type="http://schemas.microsoft.com/office/2007/relationships/diagramDrawing" Target="../diagrams/drawing14.xml"/><Relationship Id="rId6" Type="http://schemas.openxmlformats.org/officeDocument/2006/relationships/slideLayout" Target="../slideLayouts/slideLayout1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diagramData" Target="../diagrams/data1.xml"/><Relationship Id="rId2" Type="http://schemas.openxmlformats.org/officeDocument/2006/relationships/diagramLayout" Target="../diagrams/layout1.xml"/><Relationship Id="rId3" Type="http://schemas.openxmlformats.org/officeDocument/2006/relationships/diagramQuickStyle" Target="../diagrams/quickStyle1.xml"/><Relationship Id="rId4" Type="http://schemas.openxmlformats.org/officeDocument/2006/relationships/diagramColors" Target="../diagrams/colors1.xml"/><Relationship Id="rId5" Type="http://schemas.microsoft.com/office/2007/relationships/diagramDrawing" Target="../diagrams/drawing1.xml"/><Relationship Id="rId6" Type="http://schemas.openxmlformats.org/officeDocument/2006/relationships/slideLayout" Target="../slideLayouts/slideLayout13.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1.xml.rels><?xml version="1.0" encoding="UTF-8"?>
<Relationships xmlns="http://schemas.openxmlformats.org/package/2006/relationships"><Relationship Id="rId1" Type="http://schemas.openxmlformats.org/officeDocument/2006/relationships/diagramData" Target="../diagrams/data15.xml"/><Relationship Id="rId2" Type="http://schemas.openxmlformats.org/officeDocument/2006/relationships/diagramLayout" Target="../diagrams/layout15.xml"/><Relationship Id="rId3" Type="http://schemas.openxmlformats.org/officeDocument/2006/relationships/diagramQuickStyle" Target="../diagrams/quickStyle15.xml"/><Relationship Id="rId4" Type="http://schemas.openxmlformats.org/officeDocument/2006/relationships/diagramColors" Target="../diagrams/colors15.xml"/><Relationship Id="rId5" Type="http://schemas.microsoft.com/office/2007/relationships/diagramDrawing" Target="../diagrams/drawing15.xml"/><Relationship Id="rId6" Type="http://schemas.openxmlformats.org/officeDocument/2006/relationships/slideLayout" Target="../slideLayouts/slideLayout13.xml"/>
</Relationships>
</file>

<file path=ppt/slides/_rels/slide22.xml.rels><?xml version="1.0" encoding="UTF-8"?>
<Relationships xmlns="http://schemas.openxmlformats.org/package/2006/relationships"><Relationship Id="rId1" Type="http://schemas.openxmlformats.org/officeDocument/2006/relationships/image" Target="../media/image4.jpeg"/><Relationship Id="rId2"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diagramData" Target="../diagrams/data2.xml"/><Relationship Id="rId2" Type="http://schemas.openxmlformats.org/officeDocument/2006/relationships/diagramLayout" Target="../diagrams/layout2.xml"/><Relationship Id="rId3" Type="http://schemas.openxmlformats.org/officeDocument/2006/relationships/diagramQuickStyle" Target="../diagrams/quickStyle2.xml"/><Relationship Id="rId4" Type="http://schemas.openxmlformats.org/officeDocument/2006/relationships/diagramColors" Target="../diagrams/colors2.xml"/><Relationship Id="rId5" Type="http://schemas.microsoft.com/office/2007/relationships/diagramDrawing" Target="../diagrams/drawing2.xml"/><Relationship Id="rId6"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diagramData" Target="../diagrams/data3.xml"/><Relationship Id="rId2" Type="http://schemas.openxmlformats.org/officeDocument/2006/relationships/diagramLayout" Target="../diagrams/layout3.xml"/><Relationship Id="rId3" Type="http://schemas.openxmlformats.org/officeDocument/2006/relationships/diagramQuickStyle" Target="../diagrams/quickStyle3.xml"/><Relationship Id="rId4" Type="http://schemas.openxmlformats.org/officeDocument/2006/relationships/diagramColors" Target="../diagrams/colors3.xml"/><Relationship Id="rId5" Type="http://schemas.microsoft.com/office/2007/relationships/diagramDrawing" Target="../diagrams/drawing3.xml"/><Relationship Id="rId6"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diagramData" Target="../diagrams/data4.xml"/><Relationship Id="rId2" Type="http://schemas.openxmlformats.org/officeDocument/2006/relationships/diagramLayout" Target="../diagrams/layout4.xml"/><Relationship Id="rId3" Type="http://schemas.openxmlformats.org/officeDocument/2006/relationships/diagramQuickStyle" Target="../diagrams/quickStyle4.xml"/><Relationship Id="rId4" Type="http://schemas.openxmlformats.org/officeDocument/2006/relationships/diagramColors" Target="../diagrams/colors4.xml"/><Relationship Id="rId5" Type="http://schemas.microsoft.com/office/2007/relationships/diagramDrawing" Target="../diagrams/drawing4.xml"/><Relationship Id="rId6"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diagramData" Target="../diagrams/data5.xml"/><Relationship Id="rId2" Type="http://schemas.openxmlformats.org/officeDocument/2006/relationships/diagramLayout" Target="../diagrams/layout5.xml"/><Relationship Id="rId3" Type="http://schemas.openxmlformats.org/officeDocument/2006/relationships/diagramQuickStyle" Target="../diagrams/quickStyle5.xml"/><Relationship Id="rId4" Type="http://schemas.openxmlformats.org/officeDocument/2006/relationships/diagramColors" Target="../diagrams/colors5.xml"/><Relationship Id="rId5" Type="http://schemas.microsoft.com/office/2007/relationships/diagramDrawing" Target="../diagrams/drawing5.xml"/><Relationship Id="rId6"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diagramData" Target="../diagrams/data6.xml"/><Relationship Id="rId2" Type="http://schemas.openxmlformats.org/officeDocument/2006/relationships/diagramLayout" Target="../diagrams/layout6.xml"/><Relationship Id="rId3" Type="http://schemas.openxmlformats.org/officeDocument/2006/relationships/diagramQuickStyle" Target="../diagrams/quickStyle6.xml"/><Relationship Id="rId4" Type="http://schemas.openxmlformats.org/officeDocument/2006/relationships/diagramColors" Target="../diagrams/colors6.xml"/><Relationship Id="rId5" Type="http://schemas.microsoft.com/office/2007/relationships/diagramDrawing" Target="../diagrams/drawing6.xml"/><Relationship Id="rId6"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diagramData" Target="../diagrams/data7.xml"/><Relationship Id="rId2" Type="http://schemas.openxmlformats.org/officeDocument/2006/relationships/diagramLayout" Target="../diagrams/layout7.xml"/><Relationship Id="rId3" Type="http://schemas.openxmlformats.org/officeDocument/2006/relationships/diagramQuickStyle" Target="../diagrams/quickStyle7.xml"/><Relationship Id="rId4" Type="http://schemas.openxmlformats.org/officeDocument/2006/relationships/diagramColors" Target="../diagrams/colors7.xml"/><Relationship Id="rId5" Type="http://schemas.microsoft.com/office/2007/relationships/diagramDrawing" Target="../diagrams/drawing7.xml"/><Relationship Id="rId6"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4" name="CustomShape 1"/>
          <p:cNvSpPr/>
          <p:nvPr/>
        </p:nvSpPr>
        <p:spPr>
          <a:xfrm>
            <a:off x="0" y="0"/>
            <a:ext cx="12188520" cy="6857640"/>
          </a:xfrm>
          <a:prstGeom prst="frame">
            <a:avLst>
              <a:gd name="adj1" fmla="val 7164"/>
            </a:avLst>
          </a:prstGeom>
          <a:gradFill rotWithShape="0">
            <a:gsLst>
              <a:gs pos="0">
                <a:srgbClr val="4d4ee6">
                  <a:alpha val="40000"/>
                </a:srgbClr>
              </a:gs>
              <a:gs pos="100000">
                <a:srgbClr val="f900a0">
                  <a:alpha val="40000"/>
                </a:srgbClr>
              </a:gs>
            </a:gsLst>
            <a:lin ang="2700000"/>
          </a:gradFill>
          <a:ln>
            <a:noFill/>
          </a:ln>
        </p:spPr>
        <p:style>
          <a:lnRef idx="2">
            <a:schemeClr val="accent1">
              <a:shade val="50000"/>
            </a:schemeClr>
          </a:lnRef>
          <a:fillRef idx="1">
            <a:schemeClr val="accent1"/>
          </a:fillRef>
          <a:effectRef idx="0">
            <a:schemeClr val="accent1"/>
          </a:effectRef>
          <a:fontRef idx="minor"/>
        </p:style>
      </p:sp>
      <p:sp>
        <p:nvSpPr>
          <p:cNvPr id="85" name="CustomShape 2"/>
          <p:cNvSpPr/>
          <p:nvPr/>
        </p:nvSpPr>
        <p:spPr>
          <a:xfrm>
            <a:off x="0" y="0"/>
            <a:ext cx="12188520" cy="68576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p:style>
      </p:sp>
      <p:sp>
        <p:nvSpPr>
          <p:cNvPr id="86" name="CustomShape 3"/>
          <p:cNvSpPr/>
          <p:nvPr/>
        </p:nvSpPr>
        <p:spPr>
          <a:xfrm>
            <a:off x="0" y="0"/>
            <a:ext cx="12188520" cy="6857640"/>
          </a:xfrm>
          <a:prstGeom prst="frame">
            <a:avLst>
              <a:gd name="adj1" fmla="val 7164"/>
            </a:avLst>
          </a:prstGeom>
          <a:gradFill rotWithShape="0">
            <a:gsLst>
              <a:gs pos="0">
                <a:srgbClr val="4d4ee6">
                  <a:alpha val="40000"/>
                </a:srgbClr>
              </a:gs>
              <a:gs pos="100000">
                <a:srgbClr val="f900a0">
                  <a:alpha val="40000"/>
                </a:srgbClr>
              </a:gs>
            </a:gsLst>
            <a:lin ang="2700000"/>
          </a:gradFill>
          <a:ln>
            <a:noFill/>
          </a:ln>
        </p:spPr>
        <p:style>
          <a:lnRef idx="2">
            <a:schemeClr val="accent1">
              <a:shade val="50000"/>
            </a:schemeClr>
          </a:lnRef>
          <a:fillRef idx="1">
            <a:schemeClr val="accent1"/>
          </a:fillRef>
          <a:effectRef idx="0">
            <a:schemeClr val="accent1"/>
          </a:effectRef>
          <a:fontRef idx="minor"/>
        </p:style>
      </p:sp>
      <p:sp>
        <p:nvSpPr>
          <p:cNvPr id="87" name="TextShape 4"/>
          <p:cNvSpPr txBox="1"/>
          <p:nvPr/>
        </p:nvSpPr>
        <p:spPr>
          <a:xfrm>
            <a:off x="838080" y="3893760"/>
            <a:ext cx="5992200" cy="2319120"/>
          </a:xfrm>
          <a:prstGeom prst="rect">
            <a:avLst/>
          </a:prstGeom>
          <a:noFill/>
          <a:ln>
            <a:noFill/>
          </a:ln>
        </p:spPr>
        <p:txBody>
          <a:bodyPr>
            <a:normAutofit/>
          </a:bodyPr>
          <a:p>
            <a:pPr>
              <a:lnSpc>
                <a:spcPct val="90000"/>
              </a:lnSpc>
            </a:pPr>
            <a:r>
              <a:rPr b="0" lang="en-US" sz="4400" spc="-1" strike="noStrike">
                <a:solidFill>
                  <a:srgbClr val="7162fe"/>
                </a:solidFill>
                <a:latin typeface="Sabon Next LT"/>
              </a:rPr>
              <a:t>ΔΙΑΛΕΞΗ 1</a:t>
            </a:r>
            <a:endParaRPr b="0" lang="el-GR" sz="4400" spc="-1" strike="noStrike">
              <a:solidFill>
                <a:srgbClr val="000000"/>
              </a:solidFill>
              <a:latin typeface="Avenir Next LT Pro"/>
            </a:endParaRPr>
          </a:p>
        </p:txBody>
      </p:sp>
      <p:pic>
        <p:nvPicPr>
          <p:cNvPr id="88" name="Picture 20" descr="Γιατρός που δουλεύει στο νοσοκομείο με άλλους γιατρούς.. - Φωτογραφία, εικόνα"/>
          <p:cNvPicPr/>
          <p:nvPr/>
        </p:nvPicPr>
        <p:blipFill>
          <a:blip r:embed="rId1"/>
          <a:srcRect l="0" t="0" r="6870" b="0"/>
          <a:stretch/>
        </p:blipFill>
        <p:spPr>
          <a:xfrm>
            <a:off x="490680" y="487080"/>
            <a:ext cx="11211480" cy="3189960"/>
          </a:xfrm>
          <a:prstGeom prst="rect">
            <a:avLst/>
          </a:prstGeom>
          <a:ln>
            <a:noFill/>
          </a:ln>
        </p:spPr>
      </p:pic>
      <p:sp>
        <p:nvSpPr>
          <p:cNvPr id="89" name="TextShape 5"/>
          <p:cNvSpPr txBox="1"/>
          <p:nvPr/>
        </p:nvSpPr>
        <p:spPr>
          <a:xfrm>
            <a:off x="6976080" y="3893760"/>
            <a:ext cx="4377240" cy="2319120"/>
          </a:xfrm>
          <a:prstGeom prst="rect">
            <a:avLst/>
          </a:prstGeom>
          <a:noFill/>
          <a:ln>
            <a:noFill/>
          </a:ln>
        </p:spPr>
        <p:txBody>
          <a:bodyPr>
            <a:normAutofit fontScale="38000"/>
          </a:bodyPr>
          <a:p>
            <a:pPr indent="-228240">
              <a:lnSpc>
                <a:spcPct val="110000"/>
              </a:lnSpc>
              <a:spcBef>
                <a:spcPts val="1001"/>
              </a:spcBef>
              <a:buClr>
                <a:srgbClr val="e4def6"/>
              </a:buClr>
              <a:buSzPct val="80000"/>
              <a:buFont typeface="Wingdings" charset="2"/>
              <a:buChar char=""/>
            </a:pPr>
            <a:r>
              <a:rPr b="0" lang="en-US" sz="1700" spc="-1" strike="noStrike" cap="all">
                <a:solidFill>
                  <a:srgbClr val="201449"/>
                </a:solidFill>
                <a:latin typeface="Avenir Next LT Pro"/>
              </a:rPr>
              <a:t>ΣΧΟΛΗ: Δ. Ι.Ε.Κ. ΑΡΓΟΥΣ </a:t>
            </a:r>
            <a:r>
              <a:rPr b="0" lang="en-US" sz="1700" spc="-1" strike="noStrike">
                <a:solidFill>
                  <a:srgbClr val="201449"/>
                </a:solidFill>
                <a:latin typeface="Avenir Next LT Pro"/>
              </a:rPr>
              <a:t>​ </a:t>
            </a:r>
            <a:endParaRPr b="0" lang="el-GR" sz="1700" spc="-1" strike="noStrike">
              <a:latin typeface="Arial"/>
            </a:endParaRPr>
          </a:p>
          <a:p>
            <a:pPr indent="-228240">
              <a:lnSpc>
                <a:spcPct val="110000"/>
              </a:lnSpc>
              <a:spcBef>
                <a:spcPts val="1001"/>
              </a:spcBef>
              <a:buClr>
                <a:srgbClr val="e4def6"/>
              </a:buClr>
              <a:buSzPct val="80000"/>
              <a:buFont typeface="Wingdings" charset="2"/>
              <a:buChar char=""/>
            </a:pPr>
            <a:r>
              <a:rPr b="0" lang="en-US" sz="1700" spc="-1" strike="noStrike">
                <a:solidFill>
                  <a:srgbClr val="201449"/>
                </a:solidFill>
                <a:latin typeface="Avenir Next LT Pro"/>
              </a:rPr>
              <a:t>Δ.Ι.Ε.Κ. ΝΑΥΠΛΙΟΥ</a:t>
            </a:r>
            <a:endParaRPr b="0" lang="el-GR" sz="1700" spc="-1" strike="noStrike">
              <a:latin typeface="Arial"/>
            </a:endParaRPr>
          </a:p>
          <a:p>
            <a:pPr indent="-228240">
              <a:lnSpc>
                <a:spcPct val="110000"/>
              </a:lnSpc>
              <a:spcBef>
                <a:spcPts val="1001"/>
              </a:spcBef>
              <a:buClr>
                <a:srgbClr val="e4def6"/>
              </a:buClr>
              <a:buSzPct val="80000"/>
              <a:buFont typeface="Wingdings" charset="2"/>
              <a:buChar char=""/>
            </a:pPr>
            <a:r>
              <a:rPr b="0" lang="en-US" sz="1700" spc="-1" strike="noStrike" cap="all">
                <a:solidFill>
                  <a:srgbClr val="201449"/>
                </a:solidFill>
                <a:latin typeface="Avenir Next LT Pro"/>
              </a:rPr>
              <a:t>ΤΜΗΜΑ: ΒΟΗΘΟΣ ΝΟΣΗΛΕΥΤΙΚΗΣ ΓΕΝΙΚΗΣ ΝΟΣΗΛΕΙΑΣ </a:t>
            </a:r>
            <a:r>
              <a:rPr b="0" lang="en-US" sz="1700" spc="-1" strike="noStrike">
                <a:solidFill>
                  <a:srgbClr val="201449"/>
                </a:solidFill>
                <a:latin typeface="Avenir Next LT Pro"/>
              </a:rPr>
              <a:t>​</a:t>
            </a:r>
            <a:endParaRPr b="0" lang="el-GR" sz="1700" spc="-1" strike="noStrike">
              <a:latin typeface="Arial"/>
            </a:endParaRPr>
          </a:p>
          <a:p>
            <a:pPr indent="-228240">
              <a:lnSpc>
                <a:spcPct val="110000"/>
              </a:lnSpc>
              <a:spcBef>
                <a:spcPts val="1001"/>
              </a:spcBef>
              <a:buClr>
                <a:srgbClr val="e4def6"/>
              </a:buClr>
              <a:buSzPct val="80000"/>
              <a:buFont typeface="Wingdings" charset="2"/>
              <a:buChar char=""/>
            </a:pPr>
            <a:r>
              <a:rPr b="0" lang="en-US" sz="1700" spc="-1" strike="noStrike">
                <a:solidFill>
                  <a:srgbClr val="201449"/>
                </a:solidFill>
                <a:latin typeface="Avenir Next LT Pro"/>
              </a:rPr>
              <a:t>ΒΟΗΘΟΣ ΝΟΣΗΛΕΥΤΙΚΗΣ ΨΥΧΙΚΗΣ ΥΓΕΙΑΣ</a:t>
            </a:r>
            <a:endParaRPr b="0" lang="el-GR" sz="1700" spc="-1" strike="noStrike">
              <a:latin typeface="Arial"/>
            </a:endParaRPr>
          </a:p>
          <a:p>
            <a:pPr indent="-228240">
              <a:lnSpc>
                <a:spcPct val="110000"/>
              </a:lnSpc>
              <a:spcBef>
                <a:spcPts val="1001"/>
              </a:spcBef>
              <a:buClr>
                <a:srgbClr val="e4def6"/>
              </a:buClr>
              <a:buSzPct val="80000"/>
              <a:buFont typeface="Wingdings" charset="2"/>
              <a:buChar char=""/>
            </a:pPr>
            <a:r>
              <a:rPr b="0" lang="en-US" sz="1700" spc="-1" strike="noStrike" cap="all">
                <a:solidFill>
                  <a:srgbClr val="201449"/>
                </a:solidFill>
                <a:latin typeface="Avenir Next LT Pro"/>
              </a:rPr>
              <a:t>ΚΑΘΗΓΗΤΡΙΑ: ΑΘΑΝΑΣΟΥΛΑ ΙΩΑΝΝΑ-ΕΥΑΓΓΕΛΙΑ   Π.Ε MSC ΝΟΣΗΛΕΥΤΡΙΑ</a:t>
            </a:r>
            <a:r>
              <a:rPr b="0" lang="en-US" sz="1700" spc="-1" strike="noStrike">
                <a:solidFill>
                  <a:srgbClr val="201449"/>
                </a:solidFill>
                <a:latin typeface="Avenir Next LT Pro"/>
              </a:rPr>
              <a:t>​</a:t>
            </a:r>
            <a:endParaRPr b="0" lang="el-GR" sz="1700" spc="-1" strike="noStrike">
              <a:latin typeface="Arial"/>
            </a:endParaRPr>
          </a:p>
          <a:p>
            <a:pPr indent="-228240">
              <a:lnSpc>
                <a:spcPct val="110000"/>
              </a:lnSpc>
              <a:spcBef>
                <a:spcPts val="1001"/>
              </a:spcBef>
              <a:buClr>
                <a:srgbClr val="e4def6"/>
              </a:buClr>
              <a:buSzPct val="80000"/>
              <a:buFont typeface="Wingdings" charset="2"/>
              <a:buChar char=""/>
            </a:pPr>
            <a:r>
              <a:rPr b="0" lang="en-US" sz="1700" spc="-1" strike="noStrike" cap="all">
                <a:solidFill>
                  <a:srgbClr val="201449"/>
                </a:solidFill>
                <a:latin typeface="Avenir Next LT Pro"/>
              </a:rPr>
              <a:t> </a:t>
            </a:r>
            <a:r>
              <a:rPr b="0" lang="en-US" sz="1700" spc="-1" strike="noStrike" cap="all">
                <a:solidFill>
                  <a:srgbClr val="201449"/>
                </a:solidFill>
                <a:latin typeface="Avenir Next LT Pro"/>
              </a:rPr>
              <a:t>ΣΧΟΛΙΚΟ ΕΤΟΣ: 2023-2024 / α΄εξαμηνο</a:t>
            </a:r>
            <a:endParaRPr b="0" lang="el-GR" sz="1700" spc="-1" strike="noStrike">
              <a:latin typeface="Arial"/>
            </a:endParaRPr>
          </a:p>
          <a:p>
            <a:pPr>
              <a:lnSpc>
                <a:spcPct val="110000"/>
              </a:lnSpc>
              <a:spcBef>
                <a:spcPts val="1001"/>
              </a:spcBef>
            </a:pPr>
            <a:endParaRPr b="0" lang="el-GR" sz="1700" spc="-1" strike="noStrike">
              <a:latin typeface="Arial"/>
            </a:endParaRPr>
          </a:p>
        </p:txBody>
      </p:sp>
      <p:sp>
        <p:nvSpPr>
          <p:cNvPr id="90" name="CustomShape 6"/>
          <p:cNvSpPr/>
          <p:nvPr/>
        </p:nvSpPr>
        <p:spPr>
          <a:xfrm>
            <a:off x="5943600" y="3276720"/>
            <a:ext cx="304560" cy="304560"/>
          </a:xfrm>
          <a:prstGeom prst="rect">
            <a:avLst/>
          </a:prstGeom>
          <a:noFill/>
          <a:ln>
            <a:noFill/>
          </a:ln>
        </p:spPr>
        <p:style>
          <a:lnRef idx="0"/>
          <a:fillRef idx="0"/>
          <a:effectRef idx="0"/>
          <a:fontRef idx="minor"/>
        </p:style>
      </p:sp>
      <p:sp>
        <p:nvSpPr>
          <p:cNvPr id="91" name="CustomShape 7"/>
          <p:cNvSpPr/>
          <p:nvPr/>
        </p:nvSpPr>
        <p:spPr>
          <a:xfrm>
            <a:off x="6095880" y="3429000"/>
            <a:ext cx="304560" cy="304560"/>
          </a:xfrm>
          <a:prstGeom prst="rect">
            <a:avLst/>
          </a:prstGeom>
          <a:noFill/>
          <a:ln>
            <a:noFill/>
          </a:ln>
        </p:spPr>
        <p:style>
          <a:lnRef idx="0"/>
          <a:fillRef idx="0"/>
          <a:effectRef idx="0"/>
          <a:fontRef idx="minor"/>
        </p:style>
      </p:sp>
      <p:sp>
        <p:nvSpPr>
          <p:cNvPr id="92" name="CustomShape 8"/>
          <p:cNvSpPr/>
          <p:nvPr/>
        </p:nvSpPr>
        <p:spPr>
          <a:xfrm>
            <a:off x="6248520" y="3581280"/>
            <a:ext cx="304560" cy="304560"/>
          </a:xfrm>
          <a:prstGeom prst="rect">
            <a:avLst/>
          </a:prstGeom>
          <a:noFill/>
          <a:ln>
            <a:noFill/>
          </a:ln>
        </p:spPr>
        <p:style>
          <a:lnRef idx="0"/>
          <a:fillRef idx="0"/>
          <a:effectRef idx="0"/>
          <a:fontRef idx="minor"/>
        </p:style>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 name="TextShape 1"/>
          <p:cNvSpPr txBox="1"/>
          <p:nvPr/>
        </p:nvSpPr>
        <p:spPr>
          <a:xfrm>
            <a:off x="838080" y="681120"/>
            <a:ext cx="10515240" cy="1325160"/>
          </a:xfrm>
          <a:prstGeom prst="rect">
            <a:avLst/>
          </a:prstGeom>
          <a:noFill/>
          <a:ln>
            <a:noFill/>
          </a:ln>
        </p:spPr>
        <p:txBody>
          <a:bodyPr anchor="ctr">
            <a:noAutofit/>
          </a:bodyPr>
          <a:p>
            <a:pPr>
              <a:lnSpc>
                <a:spcPct val="90000"/>
              </a:lnSpc>
            </a:pPr>
            <a:r>
              <a:rPr b="0" lang="el-GR" sz="5200" spc="-1" strike="noStrike">
                <a:solidFill>
                  <a:srgbClr val="7162fe"/>
                </a:solidFill>
                <a:latin typeface="Sabon Next LT"/>
              </a:rPr>
              <a:t>ΙΣΤΟΡΙΑ ΝΟΣΗΛΕΥΤΙΚΗΣ</a:t>
            </a:r>
            <a:endParaRPr b="0" lang="el-GR" sz="5200" spc="-1" strike="noStrike">
              <a:solidFill>
                <a:srgbClr val="000000"/>
              </a:solidFill>
              <a:latin typeface="Avenir Next LT Pro"/>
            </a:endParaRPr>
          </a:p>
        </p:txBody>
      </p:sp>
      <p:graphicFrame>
        <p:nvGraphicFramePr>
          <p:cNvPr id="8" name="Diagram8"/>
          <p:cNvGraphicFramePr/>
          <p:nvPr>
            <p:extLst>
              <p:ext uri="{D42A27DB-BD31-4B8C-83A1-F6EECF244321}">
                <p14:modId xmlns:p14="http://schemas.microsoft.com/office/powerpoint/2010/main" val="2005988919"/>
              </p:ext>
            </p:extLst>
          </p:nvPr>
        </p:nvGraphicFramePr>
        <p:xfrm>
          <a:off x="838080" y="2178720"/>
          <a:ext cx="10515240" cy="399780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 name="TextShape 1"/>
          <p:cNvSpPr txBox="1"/>
          <p:nvPr/>
        </p:nvSpPr>
        <p:spPr>
          <a:xfrm>
            <a:off x="838080" y="681120"/>
            <a:ext cx="10515240" cy="1325160"/>
          </a:xfrm>
          <a:prstGeom prst="rect">
            <a:avLst/>
          </a:prstGeom>
          <a:noFill/>
          <a:ln>
            <a:noFill/>
          </a:ln>
        </p:spPr>
        <p:txBody>
          <a:bodyPr anchor="ctr">
            <a:noAutofit/>
          </a:bodyPr>
          <a:p>
            <a:pPr>
              <a:lnSpc>
                <a:spcPct val="90000"/>
              </a:lnSpc>
            </a:pPr>
            <a:r>
              <a:rPr b="0" lang="el-GR" sz="5200" spc="-1" strike="noStrike">
                <a:solidFill>
                  <a:srgbClr val="7162fe"/>
                </a:solidFill>
                <a:latin typeface="Sabon Next LT"/>
              </a:rPr>
              <a:t>ΒΑΣΙΚΟΙ ΟΡΙΣΜΟΙ</a:t>
            </a:r>
            <a:endParaRPr b="0" lang="el-GR" sz="5200" spc="-1" strike="noStrike">
              <a:solidFill>
                <a:srgbClr val="000000"/>
              </a:solidFill>
              <a:latin typeface="Avenir Next LT Pro"/>
            </a:endParaRPr>
          </a:p>
        </p:txBody>
      </p:sp>
      <p:graphicFrame>
        <p:nvGraphicFramePr>
          <p:cNvPr id="9" name="Diagram9"/>
          <p:cNvGraphicFramePr/>
          <p:nvPr>
            <p:extLst>
              <p:ext uri="{D42A27DB-BD31-4B8C-83A1-F6EECF244321}">
                <p14:modId xmlns:p14="http://schemas.microsoft.com/office/powerpoint/2010/main" val="735160938"/>
              </p:ext>
            </p:extLst>
          </p:nvPr>
        </p:nvGraphicFramePr>
        <p:xfrm>
          <a:off x="838080" y="2178720"/>
          <a:ext cx="10515240" cy="399780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2" name="CustomShape 1"/>
          <p:cNvSpPr/>
          <p:nvPr/>
        </p:nvSpPr>
        <p:spPr>
          <a:xfrm>
            <a:off x="0" y="0"/>
            <a:ext cx="12188520" cy="68576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p:style>
      </p:sp>
      <p:sp>
        <p:nvSpPr>
          <p:cNvPr id="113" name="TextShape 2"/>
          <p:cNvSpPr txBox="1"/>
          <p:nvPr/>
        </p:nvSpPr>
        <p:spPr>
          <a:xfrm>
            <a:off x="838080" y="609480"/>
            <a:ext cx="10515240" cy="2323800"/>
          </a:xfrm>
          <a:prstGeom prst="rect">
            <a:avLst/>
          </a:prstGeom>
          <a:noFill/>
          <a:ln>
            <a:noFill/>
          </a:ln>
        </p:spPr>
        <p:txBody>
          <a:bodyPr anchor="ctr">
            <a:normAutofit/>
          </a:bodyPr>
          <a:p>
            <a:pPr algn="ctr">
              <a:lnSpc>
                <a:spcPct val="90000"/>
              </a:lnSpc>
            </a:pPr>
            <a:r>
              <a:rPr b="0" lang="el-GR" sz="4400" spc="-1" strike="noStrike">
                <a:solidFill>
                  <a:srgbClr val="7162fe"/>
                </a:solidFill>
                <a:latin typeface="Sabon Next LT"/>
              </a:rPr>
              <a:t>ΤΙ ΕΙΝΑΙ ΥΓΕΙΑ ΚΑΙ ΑΣΘΕΝΕΙΑ;</a:t>
            </a:r>
            <a:endParaRPr b="0" lang="el-GR" sz="4400" spc="-1" strike="noStrike">
              <a:solidFill>
                <a:srgbClr val="000000"/>
              </a:solidFill>
              <a:latin typeface="Avenir Next LT Pro"/>
            </a:endParaRPr>
          </a:p>
        </p:txBody>
      </p:sp>
      <p:graphicFrame>
        <p:nvGraphicFramePr>
          <p:cNvPr id="10" name="Diagram10"/>
          <p:cNvGraphicFramePr/>
          <p:nvPr>
            <p:extLst>
              <p:ext uri="{D42A27DB-BD31-4B8C-83A1-F6EECF244321}">
                <p14:modId xmlns:p14="http://schemas.microsoft.com/office/powerpoint/2010/main" val="671714523"/>
              </p:ext>
            </p:extLst>
          </p:nvPr>
        </p:nvGraphicFramePr>
        <p:xfrm>
          <a:off x="838080" y="3152880"/>
          <a:ext cx="10515240" cy="302400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4" name="CustomShape 1"/>
          <p:cNvSpPr/>
          <p:nvPr/>
        </p:nvSpPr>
        <p:spPr>
          <a:xfrm>
            <a:off x="0" y="0"/>
            <a:ext cx="12188520" cy="6857640"/>
          </a:xfrm>
          <a:prstGeom prst="rect">
            <a:avLst/>
          </a:prstGeom>
          <a:solidFill>
            <a:schemeClr val="bg1">
              <a:alpha val="90000"/>
            </a:schemeClr>
          </a:solidFill>
          <a:ln>
            <a:noFill/>
          </a:ln>
        </p:spPr>
        <p:style>
          <a:lnRef idx="2">
            <a:schemeClr val="accent1">
              <a:shade val="50000"/>
            </a:schemeClr>
          </a:lnRef>
          <a:fillRef idx="1">
            <a:schemeClr val="accent1"/>
          </a:fillRef>
          <a:effectRef idx="0">
            <a:schemeClr val="accent1"/>
          </a:effectRef>
          <a:fontRef idx="minor"/>
        </p:style>
      </p:sp>
      <p:sp>
        <p:nvSpPr>
          <p:cNvPr id="115" name="CustomShape 2"/>
          <p:cNvSpPr/>
          <p:nvPr/>
        </p:nvSpPr>
        <p:spPr>
          <a:xfrm>
            <a:off x="0" y="-720"/>
            <a:ext cx="12188520" cy="6857640"/>
          </a:xfrm>
          <a:prstGeom prst="rect">
            <a:avLst/>
          </a:prstGeom>
          <a:gradFill rotWithShape="0">
            <a:gsLst>
              <a:gs pos="0">
                <a:srgbClr val="4d4ee6">
                  <a:alpha val="60000"/>
                </a:srgbClr>
              </a:gs>
              <a:gs pos="100000">
                <a:srgbClr val="f900a0">
                  <a:alpha val="60000"/>
                </a:srgbClr>
              </a:gs>
            </a:gsLst>
            <a:lin ang="2700000"/>
          </a:gradFill>
          <a:ln>
            <a:noFill/>
          </a:ln>
        </p:spPr>
        <p:style>
          <a:lnRef idx="2">
            <a:schemeClr val="accent1">
              <a:shade val="50000"/>
            </a:schemeClr>
          </a:lnRef>
          <a:fillRef idx="1">
            <a:schemeClr val="accent1"/>
          </a:fillRef>
          <a:effectRef idx="0">
            <a:schemeClr val="accent1"/>
          </a:effectRef>
          <a:fontRef idx="minor"/>
        </p:style>
      </p:sp>
      <p:sp>
        <p:nvSpPr>
          <p:cNvPr id="116" name="CustomShape 3"/>
          <p:cNvSpPr/>
          <p:nvPr/>
        </p:nvSpPr>
        <p:spPr>
          <a:xfrm>
            <a:off x="0" y="720"/>
            <a:ext cx="12188520" cy="6857640"/>
          </a:xfrm>
          <a:prstGeom prst="rect">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p:style>
      </p:sp>
      <p:sp>
        <p:nvSpPr>
          <p:cNvPr id="117" name="CustomShape 4"/>
          <p:cNvSpPr/>
          <p:nvPr/>
        </p:nvSpPr>
        <p:spPr>
          <a:xfrm rot="16200000">
            <a:off x="2743200" y="360"/>
            <a:ext cx="6857640" cy="6857640"/>
          </a:xfrm>
          <a:prstGeom prst="ellipse">
            <a:avLst/>
          </a:prstGeom>
          <a:gradFill rotWithShape="0">
            <a:gsLst>
              <a:gs pos="0">
                <a:srgbClr val="ffcbec">
                  <a:alpha val="40000"/>
                </a:srgbClr>
              </a:gs>
              <a:gs pos="100000">
                <a:srgbClr val="f900a0">
                  <a:alpha val="40000"/>
                </a:srgbClr>
              </a:gs>
            </a:gsLst>
            <a:lin ang="18900000"/>
          </a:gradFill>
          <a:ln>
            <a:noFill/>
          </a:ln>
          <a:effectLst>
            <a:softEdge rad="520700"/>
          </a:effectLst>
        </p:spPr>
        <p:style>
          <a:lnRef idx="2">
            <a:schemeClr val="accent1">
              <a:shade val="50000"/>
            </a:schemeClr>
          </a:lnRef>
          <a:fillRef idx="1">
            <a:schemeClr val="accent1"/>
          </a:fillRef>
          <a:effectRef idx="0">
            <a:schemeClr val="accent1"/>
          </a:effectRef>
          <a:fontRef idx="minor"/>
        </p:style>
      </p:sp>
      <p:sp>
        <p:nvSpPr>
          <p:cNvPr id="118" name="CustomShape 5"/>
          <p:cNvSpPr/>
          <p:nvPr/>
        </p:nvSpPr>
        <p:spPr>
          <a:xfrm rot="16200000">
            <a:off x="73800" y="1194120"/>
            <a:ext cx="5589720" cy="5737680"/>
          </a:xfrm>
          <a:prstGeom prst="ellipse">
            <a:avLst/>
          </a:prstGeom>
          <a:gradFill rotWithShape="0">
            <a:gsLst>
              <a:gs pos="0">
                <a:srgbClr val="f900a0">
                  <a:alpha val="40000"/>
                </a:srgbClr>
              </a:gs>
              <a:gs pos="100000">
                <a:srgbClr val="7162fe">
                  <a:alpha val="20000"/>
                </a:srgbClr>
              </a:gs>
            </a:gsLst>
            <a:lin ang="18900000"/>
          </a:gradFill>
          <a:ln>
            <a:noFill/>
          </a:ln>
          <a:effectLst>
            <a:softEdge rad="952500"/>
          </a:effectLst>
        </p:spPr>
        <p:style>
          <a:lnRef idx="2">
            <a:schemeClr val="accent1">
              <a:shade val="50000"/>
            </a:schemeClr>
          </a:lnRef>
          <a:fillRef idx="1">
            <a:schemeClr val="accent1"/>
          </a:fillRef>
          <a:effectRef idx="0">
            <a:schemeClr val="accent1"/>
          </a:effectRef>
          <a:fontRef idx="minor"/>
        </p:style>
      </p:sp>
      <p:sp>
        <p:nvSpPr>
          <p:cNvPr id="119" name="CustomShape 6"/>
          <p:cNvSpPr/>
          <p:nvPr/>
        </p:nvSpPr>
        <p:spPr>
          <a:xfrm rot="16200000">
            <a:off x="6439680" y="194400"/>
            <a:ext cx="5760360" cy="5737680"/>
          </a:xfrm>
          <a:prstGeom prst="ellipse">
            <a:avLst/>
          </a:prstGeom>
          <a:gradFill rotWithShape="0">
            <a:gsLst>
              <a:gs pos="0">
                <a:srgbClr val="f900a0">
                  <a:alpha val="20000"/>
                </a:srgbClr>
              </a:gs>
              <a:gs pos="100000">
                <a:srgbClr val="7162fe">
                  <a:alpha val="40000"/>
                </a:srgbClr>
              </a:gs>
            </a:gsLst>
            <a:lin ang="18900000"/>
          </a:gradFill>
          <a:ln>
            <a:noFill/>
          </a:ln>
          <a:effectLst>
            <a:softEdge rad="1003300"/>
          </a:effectLst>
        </p:spPr>
        <p:style>
          <a:lnRef idx="2">
            <a:schemeClr val="accent1">
              <a:shade val="50000"/>
            </a:schemeClr>
          </a:lnRef>
          <a:fillRef idx="1">
            <a:schemeClr val="accent1"/>
          </a:fillRef>
          <a:effectRef idx="0">
            <a:schemeClr val="accent1"/>
          </a:effectRef>
          <a:fontRef idx="minor"/>
        </p:style>
      </p:sp>
      <p:sp>
        <p:nvSpPr>
          <p:cNvPr id="120" name="CustomShape 7"/>
          <p:cNvSpPr/>
          <p:nvPr/>
        </p:nvSpPr>
        <p:spPr>
          <a:xfrm>
            <a:off x="0" y="0"/>
            <a:ext cx="12188520" cy="6857640"/>
          </a:xfrm>
          <a:prstGeom prst="frame">
            <a:avLst>
              <a:gd name="adj1" fmla="val 7164"/>
            </a:avLst>
          </a:prstGeom>
          <a:solidFill>
            <a:schemeClr val="bg1"/>
          </a:solidFill>
          <a:ln>
            <a:noFill/>
          </a:ln>
        </p:spPr>
        <p:style>
          <a:lnRef idx="2">
            <a:schemeClr val="accent1">
              <a:shade val="50000"/>
            </a:schemeClr>
          </a:lnRef>
          <a:fillRef idx="1">
            <a:schemeClr val="accent1"/>
          </a:fillRef>
          <a:effectRef idx="0">
            <a:schemeClr val="accent1"/>
          </a:effectRef>
          <a:fontRef idx="minor"/>
        </p:style>
      </p:sp>
      <p:sp>
        <p:nvSpPr>
          <p:cNvPr id="121" name="TextShape 8"/>
          <p:cNvSpPr txBox="1"/>
          <p:nvPr/>
        </p:nvSpPr>
        <p:spPr>
          <a:xfrm>
            <a:off x="838080" y="857160"/>
            <a:ext cx="5428080" cy="2076120"/>
          </a:xfrm>
          <a:prstGeom prst="rect">
            <a:avLst/>
          </a:prstGeom>
          <a:noFill/>
          <a:ln>
            <a:noFill/>
          </a:ln>
        </p:spPr>
        <p:txBody>
          <a:bodyPr anchor="b">
            <a:normAutofit/>
          </a:bodyPr>
          <a:p>
            <a:pPr>
              <a:lnSpc>
                <a:spcPct val="90000"/>
              </a:lnSpc>
            </a:pPr>
            <a:r>
              <a:rPr b="0" lang="en-US" sz="4400" spc="-1" strike="noStrike">
                <a:solidFill>
                  <a:srgbClr val="ffffff"/>
                </a:solidFill>
                <a:latin typeface="Sabon Next LT"/>
              </a:rPr>
              <a:t>ΙΕΡΑΡΧΗΣΗ ΑΝΑΓΚΩΝ</a:t>
            </a:r>
            <a:endParaRPr b="0" lang="el-GR" sz="4400" spc="-1" strike="noStrike">
              <a:solidFill>
                <a:srgbClr val="000000"/>
              </a:solidFill>
              <a:latin typeface="Avenir Next LT Pro"/>
            </a:endParaRPr>
          </a:p>
        </p:txBody>
      </p:sp>
      <p:sp>
        <p:nvSpPr>
          <p:cNvPr id="122" name="TextShape 9"/>
          <p:cNvSpPr txBox="1"/>
          <p:nvPr/>
        </p:nvSpPr>
        <p:spPr>
          <a:xfrm>
            <a:off x="838080" y="3191040"/>
            <a:ext cx="5428080" cy="2985840"/>
          </a:xfrm>
          <a:prstGeom prst="rect">
            <a:avLst/>
          </a:prstGeom>
          <a:noFill/>
          <a:ln>
            <a:noFill/>
          </a:ln>
        </p:spPr>
        <p:txBody>
          <a:bodyPr>
            <a:normAutofit/>
          </a:bodyPr>
          <a:p>
            <a:pPr marL="457200" indent="-228240">
              <a:lnSpc>
                <a:spcPct val="100000"/>
              </a:lnSpc>
              <a:spcBef>
                <a:spcPts val="1001"/>
              </a:spcBef>
              <a:buClr>
                <a:srgbClr val="e4def6"/>
              </a:buClr>
              <a:buSzPct val="80000"/>
              <a:buFont typeface="Wingdings" charset="2"/>
              <a:buChar char=""/>
            </a:pPr>
            <a:r>
              <a:rPr b="0" lang="el-GR" sz="2000" spc="-1" strike="noStrike">
                <a:solidFill>
                  <a:srgbClr val="ffffff"/>
                </a:solidFill>
                <a:latin typeface="Calibri"/>
              </a:rPr>
              <a:t>Ο </a:t>
            </a:r>
            <a:r>
              <a:rPr b="0" lang="en-US" sz="2000" spc="-1" strike="noStrike">
                <a:solidFill>
                  <a:srgbClr val="ffffff"/>
                </a:solidFill>
                <a:latin typeface="Calibri"/>
              </a:rPr>
              <a:t>MASLOW</a:t>
            </a:r>
            <a:r>
              <a:rPr b="0" lang="el-GR" sz="2000" spc="-1" strike="noStrike">
                <a:solidFill>
                  <a:srgbClr val="ffffff"/>
                </a:solidFill>
                <a:latin typeface="Calibri"/>
              </a:rPr>
              <a:t>(1968) ανέπτυξε την κλίμακα </a:t>
            </a:r>
            <a:r>
              <a:rPr b="1" lang="el-GR" sz="2000" spc="-1" strike="noStrike">
                <a:solidFill>
                  <a:srgbClr val="ffffff"/>
                </a:solidFill>
                <a:latin typeface="Calibri"/>
              </a:rPr>
              <a:t>ιεράρχησης των βασικών ανθρωπίνων αναγκών</a:t>
            </a:r>
            <a:r>
              <a:rPr b="1" lang="en-US" sz="2000" spc="-1" strike="noStrike">
                <a:solidFill>
                  <a:srgbClr val="ffffff"/>
                </a:solidFill>
                <a:latin typeface="Calibri"/>
              </a:rPr>
              <a:t>, </a:t>
            </a:r>
            <a:r>
              <a:rPr b="0" lang="el-GR" sz="2000" spc="-1" strike="noStrike">
                <a:solidFill>
                  <a:srgbClr val="ffffff"/>
                </a:solidFill>
                <a:latin typeface="Calibri"/>
              </a:rPr>
              <a:t>η οποία χρησιμοποιείται για τον καθορισμό των σημαντικότερων αναγκών του ατόμου σε μια δεδομένη στιγμή. Μερικές ανάγκες είναι πιο βασικές και ουσιώδεις από άλλες και πρέπει να καλυφθούν έστω στοιχειωδώς, πριν προσεγγισθούν κάποιες άλλες.</a:t>
            </a:r>
            <a:endParaRPr b="0" lang="el-GR" sz="2000" spc="-1" strike="noStrike">
              <a:solidFill>
                <a:srgbClr val="201449"/>
              </a:solidFill>
              <a:latin typeface="Avenir Next LT Pro"/>
            </a:endParaRPr>
          </a:p>
          <a:p>
            <a:pPr>
              <a:lnSpc>
                <a:spcPct val="100000"/>
              </a:lnSpc>
              <a:spcBef>
                <a:spcPts val="1001"/>
              </a:spcBef>
            </a:pPr>
            <a:endParaRPr b="0" lang="el-GR" sz="2000" spc="-1" strike="noStrike">
              <a:solidFill>
                <a:srgbClr val="201449"/>
              </a:solidFill>
              <a:latin typeface="Avenir Next LT Pro"/>
            </a:endParaRPr>
          </a:p>
        </p:txBody>
      </p:sp>
      <p:pic>
        <p:nvPicPr>
          <p:cNvPr id="123" name="Picture 3" descr="Εικόνα που περιέχει κείμενο, γραμμή, γραμματοσειρά, τρίγωνο&#10;&#10;Περιγραφή που δημιουργήθηκε αυτόματα"/>
          <p:cNvPicPr/>
          <p:nvPr/>
        </p:nvPicPr>
        <p:blipFill>
          <a:blip r:embed="rId1">
            <a:alphaModFix amt="80000"/>
          </a:blip>
          <a:stretch/>
        </p:blipFill>
        <p:spPr>
          <a:xfrm>
            <a:off x="6695640" y="1431360"/>
            <a:ext cx="4628160" cy="3961800"/>
          </a:xfrm>
          <a:prstGeom prst="rect">
            <a:avLst/>
          </a:prstGeom>
          <a:ln>
            <a:noFill/>
          </a:ln>
        </p:spPr>
      </p:pic>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4" name="CustomShape 1"/>
          <p:cNvSpPr/>
          <p:nvPr/>
        </p:nvSpPr>
        <p:spPr>
          <a:xfrm>
            <a:off x="0" y="0"/>
            <a:ext cx="12188520" cy="68576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p:style>
      </p:sp>
      <p:sp>
        <p:nvSpPr>
          <p:cNvPr id="125" name="CustomShape 2"/>
          <p:cNvSpPr/>
          <p:nvPr/>
        </p:nvSpPr>
        <p:spPr>
          <a:xfrm>
            <a:off x="0" y="0"/>
            <a:ext cx="12188520" cy="6857640"/>
          </a:xfrm>
          <a:prstGeom prst="frame">
            <a:avLst>
              <a:gd name="adj1" fmla="val 7164"/>
            </a:avLst>
          </a:prstGeom>
          <a:gradFill rotWithShape="0">
            <a:gsLst>
              <a:gs pos="0">
                <a:srgbClr val="4d4ee6">
                  <a:alpha val="40000"/>
                </a:srgbClr>
              </a:gs>
              <a:gs pos="100000">
                <a:srgbClr val="f900a0">
                  <a:alpha val="40000"/>
                </a:srgbClr>
              </a:gs>
            </a:gsLst>
            <a:lin ang="2700000"/>
          </a:gradFill>
          <a:ln>
            <a:noFill/>
          </a:ln>
        </p:spPr>
        <p:style>
          <a:lnRef idx="2">
            <a:schemeClr val="accent1">
              <a:shade val="50000"/>
            </a:schemeClr>
          </a:lnRef>
          <a:fillRef idx="1">
            <a:schemeClr val="accent1"/>
          </a:fillRef>
          <a:effectRef idx="0">
            <a:schemeClr val="accent1"/>
          </a:effectRef>
          <a:fontRef idx="minor"/>
        </p:style>
      </p:sp>
      <p:graphicFrame>
        <p:nvGraphicFramePr>
          <p:cNvPr id="11" name="Diagram11"/>
          <p:cNvGraphicFramePr/>
          <p:nvPr>
            <p:extLst>
              <p:ext uri="{D42A27DB-BD31-4B8C-83A1-F6EECF244321}">
                <p14:modId xmlns:p14="http://schemas.microsoft.com/office/powerpoint/2010/main" val="1385969704"/>
              </p:ext>
            </p:extLst>
          </p:nvPr>
        </p:nvGraphicFramePr>
        <p:xfrm>
          <a:off x="4293720" y="609480"/>
          <a:ext cx="7059600" cy="556704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TextShape 1"/>
          <p:cNvSpPr txBox="1"/>
          <p:nvPr/>
        </p:nvSpPr>
        <p:spPr>
          <a:xfrm>
            <a:off x="838080" y="681120"/>
            <a:ext cx="10515240" cy="1325160"/>
          </a:xfrm>
          <a:prstGeom prst="rect">
            <a:avLst/>
          </a:prstGeom>
          <a:noFill/>
          <a:ln>
            <a:noFill/>
          </a:ln>
        </p:spPr>
        <p:txBody>
          <a:bodyPr anchor="ctr">
            <a:normAutofit fontScale="67000"/>
          </a:bodyPr>
          <a:p>
            <a:pPr>
              <a:lnSpc>
                <a:spcPct val="90000"/>
              </a:lnSpc>
            </a:pPr>
            <a:r>
              <a:rPr b="0" lang="el-GR" sz="5200" spc="-1" strike="noStrike">
                <a:solidFill>
                  <a:srgbClr val="7162fe"/>
                </a:solidFill>
                <a:latin typeface="Sabon Next LT"/>
              </a:rPr>
              <a:t>ΕΠΙΠΕΔΟ 1: ΒΙΟΛΟΓΙΚΕΣ ΑΝΑΓΚΕΣ</a:t>
            </a:r>
            <a:endParaRPr b="0" lang="el-GR" sz="5200" spc="-1" strike="noStrike">
              <a:solidFill>
                <a:srgbClr val="000000"/>
              </a:solidFill>
              <a:latin typeface="Avenir Next LT Pro"/>
            </a:endParaRPr>
          </a:p>
        </p:txBody>
      </p:sp>
      <p:graphicFrame>
        <p:nvGraphicFramePr>
          <p:cNvPr id="12" name="Diagram12"/>
          <p:cNvGraphicFramePr/>
          <p:nvPr>
            <p:extLst>
              <p:ext uri="{D42A27DB-BD31-4B8C-83A1-F6EECF244321}">
                <p14:modId xmlns:p14="http://schemas.microsoft.com/office/powerpoint/2010/main" val="707337200"/>
              </p:ext>
            </p:extLst>
          </p:nvPr>
        </p:nvGraphicFramePr>
        <p:xfrm>
          <a:off x="838080" y="1850040"/>
          <a:ext cx="10515240" cy="432648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7" name="CustomShape 1"/>
          <p:cNvSpPr/>
          <p:nvPr/>
        </p:nvSpPr>
        <p:spPr>
          <a:xfrm>
            <a:off x="0" y="0"/>
            <a:ext cx="12188520" cy="68576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p:style>
      </p:sp>
      <p:sp>
        <p:nvSpPr>
          <p:cNvPr id="128" name="CustomShape 2"/>
          <p:cNvSpPr/>
          <p:nvPr/>
        </p:nvSpPr>
        <p:spPr>
          <a:xfrm>
            <a:off x="0" y="-720"/>
            <a:ext cx="12188520" cy="6857640"/>
          </a:xfrm>
          <a:prstGeom prst="rect">
            <a:avLst/>
          </a:prstGeom>
          <a:gradFill rotWithShape="0">
            <a:gsLst>
              <a:gs pos="0">
                <a:srgbClr val="4d4ee6">
                  <a:alpha val="60000"/>
                </a:srgbClr>
              </a:gs>
              <a:gs pos="100000">
                <a:srgbClr val="f900a0">
                  <a:alpha val="60000"/>
                </a:srgbClr>
              </a:gs>
            </a:gsLst>
            <a:lin ang="2700000"/>
          </a:gradFill>
          <a:ln>
            <a:noFill/>
          </a:ln>
        </p:spPr>
        <p:style>
          <a:lnRef idx="2">
            <a:schemeClr val="accent1">
              <a:shade val="50000"/>
            </a:schemeClr>
          </a:lnRef>
          <a:fillRef idx="1">
            <a:schemeClr val="accent1"/>
          </a:fillRef>
          <a:effectRef idx="0">
            <a:schemeClr val="accent1"/>
          </a:effectRef>
          <a:fontRef idx="minor"/>
        </p:style>
      </p:sp>
      <p:sp>
        <p:nvSpPr>
          <p:cNvPr id="129" name="CustomShape 3"/>
          <p:cNvSpPr/>
          <p:nvPr/>
        </p:nvSpPr>
        <p:spPr>
          <a:xfrm>
            <a:off x="0" y="720"/>
            <a:ext cx="12188520" cy="6857640"/>
          </a:xfrm>
          <a:prstGeom prst="rect">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p:style>
      </p:sp>
      <p:sp>
        <p:nvSpPr>
          <p:cNvPr id="130" name="CustomShape 4"/>
          <p:cNvSpPr/>
          <p:nvPr/>
        </p:nvSpPr>
        <p:spPr>
          <a:xfrm rot="16200000">
            <a:off x="2537640" y="360"/>
            <a:ext cx="6857640" cy="6857640"/>
          </a:xfrm>
          <a:prstGeom prst="ellipse">
            <a:avLst/>
          </a:prstGeom>
          <a:gradFill rotWithShape="0">
            <a:gsLst>
              <a:gs pos="0">
                <a:srgbClr val="ffcbec">
                  <a:alpha val="40000"/>
                </a:srgbClr>
              </a:gs>
              <a:gs pos="100000">
                <a:srgbClr val="f900a0">
                  <a:alpha val="40000"/>
                </a:srgbClr>
              </a:gs>
            </a:gsLst>
            <a:lin ang="18900000"/>
          </a:gradFill>
          <a:ln>
            <a:noFill/>
          </a:ln>
          <a:effectLst>
            <a:softEdge rad="520700"/>
          </a:effectLst>
        </p:spPr>
        <p:style>
          <a:lnRef idx="2">
            <a:schemeClr val="accent1">
              <a:shade val="50000"/>
            </a:schemeClr>
          </a:lnRef>
          <a:fillRef idx="1">
            <a:schemeClr val="accent1"/>
          </a:fillRef>
          <a:effectRef idx="0">
            <a:schemeClr val="accent1"/>
          </a:effectRef>
          <a:fontRef idx="minor"/>
        </p:style>
      </p:sp>
      <p:sp>
        <p:nvSpPr>
          <p:cNvPr id="131" name="CustomShape 5"/>
          <p:cNvSpPr/>
          <p:nvPr/>
        </p:nvSpPr>
        <p:spPr>
          <a:xfrm rot="16200000">
            <a:off x="73800" y="1194120"/>
            <a:ext cx="5589720" cy="5737680"/>
          </a:xfrm>
          <a:prstGeom prst="ellipse">
            <a:avLst/>
          </a:prstGeom>
          <a:gradFill rotWithShape="0">
            <a:gsLst>
              <a:gs pos="0">
                <a:srgbClr val="f900a0">
                  <a:alpha val="40000"/>
                </a:srgbClr>
              </a:gs>
              <a:gs pos="100000">
                <a:srgbClr val="7162fe">
                  <a:alpha val="20000"/>
                </a:srgbClr>
              </a:gs>
            </a:gsLst>
            <a:lin ang="18900000"/>
          </a:gradFill>
          <a:ln>
            <a:noFill/>
          </a:ln>
          <a:effectLst>
            <a:softEdge rad="952500"/>
          </a:effectLst>
        </p:spPr>
        <p:style>
          <a:lnRef idx="2">
            <a:schemeClr val="accent1">
              <a:shade val="50000"/>
            </a:schemeClr>
          </a:lnRef>
          <a:fillRef idx="1">
            <a:schemeClr val="accent1"/>
          </a:fillRef>
          <a:effectRef idx="0">
            <a:schemeClr val="accent1"/>
          </a:effectRef>
          <a:fontRef idx="minor"/>
        </p:style>
      </p:sp>
      <p:sp>
        <p:nvSpPr>
          <p:cNvPr id="132" name="CustomShape 6"/>
          <p:cNvSpPr/>
          <p:nvPr/>
        </p:nvSpPr>
        <p:spPr>
          <a:xfrm rot="16200000">
            <a:off x="6439680" y="194400"/>
            <a:ext cx="5760360" cy="5737680"/>
          </a:xfrm>
          <a:prstGeom prst="ellipse">
            <a:avLst/>
          </a:prstGeom>
          <a:gradFill rotWithShape="0">
            <a:gsLst>
              <a:gs pos="0">
                <a:srgbClr val="f900a0">
                  <a:alpha val="20000"/>
                </a:srgbClr>
              </a:gs>
              <a:gs pos="100000">
                <a:srgbClr val="7162fe">
                  <a:alpha val="40000"/>
                </a:srgbClr>
              </a:gs>
            </a:gsLst>
            <a:lin ang="18900000"/>
          </a:gradFill>
          <a:ln>
            <a:noFill/>
          </a:ln>
          <a:effectLst>
            <a:softEdge rad="1003300"/>
          </a:effectLst>
        </p:spPr>
        <p:style>
          <a:lnRef idx="2">
            <a:schemeClr val="accent1">
              <a:shade val="50000"/>
            </a:schemeClr>
          </a:lnRef>
          <a:fillRef idx="1">
            <a:schemeClr val="accent1"/>
          </a:fillRef>
          <a:effectRef idx="0">
            <a:schemeClr val="accent1"/>
          </a:effectRef>
          <a:fontRef idx="minor"/>
        </p:style>
      </p:sp>
      <p:sp>
        <p:nvSpPr>
          <p:cNvPr id="133" name="TextShape 7"/>
          <p:cNvSpPr txBox="1"/>
          <p:nvPr/>
        </p:nvSpPr>
        <p:spPr>
          <a:xfrm>
            <a:off x="838080" y="857160"/>
            <a:ext cx="5796360" cy="2076120"/>
          </a:xfrm>
          <a:prstGeom prst="rect">
            <a:avLst/>
          </a:prstGeom>
          <a:noFill/>
          <a:ln>
            <a:noFill/>
          </a:ln>
        </p:spPr>
        <p:txBody>
          <a:bodyPr anchor="b">
            <a:normAutofit fontScale="97000"/>
          </a:bodyPr>
          <a:p>
            <a:pPr>
              <a:lnSpc>
                <a:spcPct val="90000"/>
              </a:lnSpc>
            </a:pPr>
            <a:r>
              <a:rPr b="0" lang="el-GR" sz="4400" spc="-1" strike="noStrike">
                <a:solidFill>
                  <a:srgbClr val="ffffff"/>
                </a:solidFill>
                <a:latin typeface="Sabon Next LT"/>
              </a:rPr>
              <a:t>ΕΠΙΠΕΔΟ 2: ΑΝΑΓΚΗ ΓΙΑ ΑΣΦΑΛΕΙΑ ΚΑΙ ΠΡΟΣΤΑΣΙΑ</a:t>
            </a:r>
            <a:endParaRPr b="0" lang="el-GR" sz="4400" spc="-1" strike="noStrike">
              <a:solidFill>
                <a:srgbClr val="000000"/>
              </a:solidFill>
              <a:latin typeface="Avenir Next LT Pro"/>
            </a:endParaRPr>
          </a:p>
        </p:txBody>
      </p:sp>
      <p:sp>
        <p:nvSpPr>
          <p:cNvPr id="134" name="TextShape 8"/>
          <p:cNvSpPr txBox="1"/>
          <p:nvPr/>
        </p:nvSpPr>
        <p:spPr>
          <a:xfrm>
            <a:off x="838080" y="3191040"/>
            <a:ext cx="5796360" cy="2985840"/>
          </a:xfrm>
          <a:prstGeom prst="rect">
            <a:avLst/>
          </a:prstGeom>
          <a:noFill/>
          <a:ln>
            <a:noFill/>
          </a:ln>
        </p:spPr>
        <p:txBody>
          <a:bodyPr>
            <a:normAutofit fontScale="97000"/>
          </a:bodyPr>
          <a:p>
            <a:pPr marL="274320" indent="-273960">
              <a:lnSpc>
                <a:spcPct val="100000"/>
              </a:lnSpc>
              <a:spcBef>
                <a:spcPts val="1001"/>
              </a:spcBef>
            </a:pPr>
            <a:r>
              <a:rPr b="0" lang="el-GR" sz="1500" spc="-1" strike="noStrike">
                <a:solidFill>
                  <a:srgbClr val="ffffff"/>
                </a:solidFill>
                <a:latin typeface="Avenir Next LT Pro"/>
              </a:rPr>
              <a:t>Η φυσική ασφάλεια σημαίνει ότι ο νοσηλευτής προστατεύει το άτομο από δυνητικές ή πραγματικές βλάβες με ενέργειες όπως τις παρακάτω:</a:t>
            </a:r>
            <a:endParaRPr b="0" lang="el-GR" sz="1500" spc="-1" strike="noStrike">
              <a:solidFill>
                <a:srgbClr val="201449"/>
              </a:solidFill>
              <a:latin typeface="Avenir Next LT Pro"/>
            </a:endParaRPr>
          </a:p>
          <a:p>
            <a:pPr marL="274320" indent="-273960">
              <a:lnSpc>
                <a:spcPct val="100000"/>
              </a:lnSpc>
              <a:spcBef>
                <a:spcPts val="1001"/>
              </a:spcBef>
            </a:pPr>
            <a:endParaRPr b="0" lang="el-GR" sz="1500" spc="-1" strike="noStrike">
              <a:solidFill>
                <a:srgbClr val="201449"/>
              </a:solidFill>
              <a:latin typeface="Avenir Next LT Pro"/>
            </a:endParaRPr>
          </a:p>
          <a:p>
            <a:pPr lvl="1" marL="640080" indent="-273960">
              <a:lnSpc>
                <a:spcPct val="100000"/>
              </a:lnSpc>
              <a:spcBef>
                <a:spcPts val="499"/>
              </a:spcBef>
              <a:buClr>
                <a:srgbClr val="e4def6"/>
              </a:buClr>
              <a:buSzPct val="80000"/>
              <a:buFont typeface="Wingdings 2" charset="2"/>
              <a:buChar char=""/>
            </a:pPr>
            <a:r>
              <a:rPr b="0" lang="el-GR" sz="1500" spc="-1" strike="noStrike">
                <a:solidFill>
                  <a:srgbClr val="ffffff"/>
                </a:solidFill>
                <a:latin typeface="Avenir Next LT Pro"/>
              </a:rPr>
              <a:t>Πλύσιμο των χεριών και χρήση άσηπτων τεχνικών για την πρόληψη των λοιμώξεων.</a:t>
            </a:r>
            <a:endParaRPr b="0" lang="el-GR" sz="1500" spc="-1" strike="noStrike">
              <a:solidFill>
                <a:srgbClr val="201449"/>
              </a:solidFill>
              <a:latin typeface="Avenir Next LT Pro"/>
            </a:endParaRPr>
          </a:p>
          <a:p>
            <a:pPr lvl="1" marL="640080" indent="-273960">
              <a:lnSpc>
                <a:spcPct val="100000"/>
              </a:lnSpc>
              <a:spcBef>
                <a:spcPts val="499"/>
              </a:spcBef>
              <a:buClr>
                <a:srgbClr val="e4def6"/>
              </a:buClr>
              <a:buSzPct val="80000"/>
              <a:buFont typeface="Wingdings 2" charset="2"/>
              <a:buChar char=""/>
            </a:pPr>
            <a:r>
              <a:rPr b="0" lang="el-GR" sz="1500" spc="-1" strike="noStrike">
                <a:solidFill>
                  <a:srgbClr val="ffffff"/>
                </a:solidFill>
                <a:latin typeface="Avenir Next LT Pro"/>
              </a:rPr>
              <a:t>Ασφαλή χορήγηση φαρμάκων.</a:t>
            </a:r>
            <a:endParaRPr b="0" lang="el-GR" sz="1500" spc="-1" strike="noStrike">
              <a:solidFill>
                <a:srgbClr val="201449"/>
              </a:solidFill>
              <a:latin typeface="Avenir Next LT Pro"/>
            </a:endParaRPr>
          </a:p>
          <a:p>
            <a:pPr lvl="1" marL="640080" indent="-273960">
              <a:lnSpc>
                <a:spcPct val="100000"/>
              </a:lnSpc>
              <a:spcBef>
                <a:spcPts val="499"/>
              </a:spcBef>
              <a:buClr>
                <a:srgbClr val="e4def6"/>
              </a:buClr>
              <a:buSzPct val="80000"/>
              <a:buFont typeface="Wingdings 2" charset="2"/>
              <a:buChar char=""/>
            </a:pPr>
            <a:r>
              <a:rPr b="0" lang="el-GR" sz="1500" spc="-1" strike="noStrike">
                <a:solidFill>
                  <a:srgbClr val="ffffff"/>
                </a:solidFill>
                <a:latin typeface="Avenir Next LT Pro"/>
              </a:rPr>
              <a:t>Κατάλληλη μετακίνηση και κινητοποίηση των ασθενών.</a:t>
            </a:r>
            <a:endParaRPr b="0" lang="el-GR" sz="1500" spc="-1" strike="noStrike">
              <a:solidFill>
                <a:srgbClr val="201449"/>
              </a:solidFill>
              <a:latin typeface="Avenir Next LT Pro"/>
            </a:endParaRPr>
          </a:p>
          <a:p>
            <a:pPr lvl="1" marL="640080" indent="-273960">
              <a:lnSpc>
                <a:spcPct val="100000"/>
              </a:lnSpc>
              <a:spcBef>
                <a:spcPts val="499"/>
              </a:spcBef>
              <a:buClr>
                <a:srgbClr val="e4def6"/>
              </a:buClr>
              <a:buSzPct val="80000"/>
              <a:buFont typeface="Wingdings 2" charset="2"/>
              <a:buChar char=""/>
            </a:pPr>
            <a:r>
              <a:rPr b="0" lang="el-GR" sz="1500" spc="-1" strike="noStrike">
                <a:solidFill>
                  <a:srgbClr val="ffffff"/>
                </a:solidFill>
                <a:latin typeface="Avenir Next LT Pro"/>
              </a:rPr>
              <a:t>Εκπαίδευση των γονέων σχετικά με τα φάρμακα που βρίσκονται στο σπίτι και είναι επικίνδυνα για τα παιδιά.</a:t>
            </a:r>
            <a:endParaRPr b="0" lang="el-GR" sz="1500" spc="-1" strike="noStrike">
              <a:solidFill>
                <a:srgbClr val="201449"/>
              </a:solidFill>
              <a:latin typeface="Avenir Next LT Pro"/>
            </a:endParaRPr>
          </a:p>
          <a:p>
            <a:pPr>
              <a:lnSpc>
                <a:spcPct val="100000"/>
              </a:lnSpc>
              <a:spcBef>
                <a:spcPts val="1001"/>
              </a:spcBef>
            </a:pPr>
            <a:endParaRPr b="0" lang="el-GR" sz="1500" spc="-1" strike="noStrike">
              <a:solidFill>
                <a:srgbClr val="201449"/>
              </a:solidFill>
              <a:latin typeface="Avenir Next LT Pro"/>
            </a:endParaRPr>
          </a:p>
        </p:txBody>
      </p:sp>
      <p:sp>
        <p:nvSpPr>
          <p:cNvPr id="135" name="CustomShape 9"/>
          <p:cNvSpPr/>
          <p:nvPr/>
        </p:nvSpPr>
        <p:spPr>
          <a:xfrm>
            <a:off x="7785000" y="-1440"/>
            <a:ext cx="4406760" cy="6857640"/>
          </a:xfrm>
          <a:prstGeom prst="rect">
            <a:avLst/>
          </a:prstGeom>
          <a:gradFill rotWithShape="0">
            <a:gsLst>
              <a:gs pos="0">
                <a:srgbClr val="4d4ee6"/>
              </a:gs>
              <a:gs pos="100000">
                <a:srgbClr val="f900a0"/>
              </a:gs>
            </a:gsLst>
            <a:lin ang="2700000"/>
          </a:gradFill>
          <a:ln>
            <a:noFill/>
          </a:ln>
        </p:spPr>
        <p:style>
          <a:lnRef idx="2">
            <a:schemeClr val="accent1">
              <a:shade val="50000"/>
            </a:schemeClr>
          </a:lnRef>
          <a:fillRef idx="1">
            <a:schemeClr val="accent1"/>
          </a:fillRef>
          <a:effectRef idx="0">
            <a:schemeClr val="accent1"/>
          </a:effectRef>
          <a:fontRef idx="minor"/>
        </p:style>
      </p:sp>
      <p:pic>
        <p:nvPicPr>
          <p:cNvPr id="136" name="Picture 4" descr="Κίτρινη ομπρέλα σε μια θάλασσα από μαύρες ομπρέλες"/>
          <p:cNvPicPr/>
          <p:nvPr/>
        </p:nvPicPr>
        <p:blipFill>
          <a:blip r:embed="rId1">
            <a:alphaModFix amt="60000"/>
          </a:blip>
          <a:srcRect l="39026" t="0" r="22417" b="0"/>
          <a:stretch/>
        </p:blipFill>
        <p:spPr>
          <a:xfrm>
            <a:off x="7785000" y="-1440"/>
            <a:ext cx="4406760" cy="6857640"/>
          </a:xfrm>
          <a:prstGeom prst="rect">
            <a:avLst/>
          </a:prstGeom>
          <a:ln>
            <a:noFill/>
          </a:ln>
        </p:spPr>
      </p:pic>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13" name="Diagram13"/>
          <p:cNvGraphicFramePr/>
          <p:nvPr>
            <p:extLst>
              <p:ext uri="{D42A27DB-BD31-4B8C-83A1-F6EECF244321}">
                <p14:modId xmlns:p14="http://schemas.microsoft.com/office/powerpoint/2010/main" val="4246612137"/>
              </p:ext>
            </p:extLst>
          </p:nvPr>
        </p:nvGraphicFramePr>
        <p:xfrm>
          <a:off x="838080" y="2178720"/>
          <a:ext cx="10515240" cy="399780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7" name="TextShape 1"/>
          <p:cNvSpPr txBox="1"/>
          <p:nvPr/>
        </p:nvSpPr>
        <p:spPr>
          <a:xfrm>
            <a:off x="838080" y="681120"/>
            <a:ext cx="10515240" cy="1325160"/>
          </a:xfrm>
          <a:prstGeom prst="rect">
            <a:avLst/>
          </a:prstGeom>
          <a:noFill/>
          <a:ln>
            <a:noFill/>
          </a:ln>
        </p:spPr>
        <p:txBody>
          <a:bodyPr anchor="ctr">
            <a:normAutofit fontScale="36000"/>
          </a:bodyPr>
          <a:p>
            <a:pPr algn="ctr">
              <a:lnSpc>
                <a:spcPct val="90000"/>
              </a:lnSpc>
            </a:pPr>
            <a:r>
              <a:rPr b="0" lang="el-GR" sz="5200" spc="-1" strike="noStrike">
                <a:solidFill>
                  <a:srgbClr val="7162fe"/>
                </a:solidFill>
                <a:latin typeface="Sabon Next LT"/>
              </a:rPr>
              <a:t>ΕΠΙΠΕΔΟ 3: ΑΝΑΓΚΗ ΓΙΑ ΑΓΑΠΗ ΚΑΙ ΑΙΣΘΗΜΑ ΌΤΙ ΑΝΗΚΕΙ ΚΑΠΟΥ</a:t>
            </a:r>
            <a:endParaRPr b="0" lang="el-GR" sz="5200" spc="-1" strike="noStrike">
              <a:solidFill>
                <a:srgbClr val="000000"/>
              </a:solidFill>
              <a:latin typeface="Avenir Next LT Pro"/>
            </a:endParaRPr>
          </a:p>
        </p:txBody>
      </p:sp>
      <p:graphicFrame>
        <p:nvGraphicFramePr>
          <p:cNvPr id="14" name="Diagram14"/>
          <p:cNvGraphicFramePr/>
          <p:nvPr>
            <p:extLst>
              <p:ext uri="{D42A27DB-BD31-4B8C-83A1-F6EECF244321}">
                <p14:modId xmlns:p14="http://schemas.microsoft.com/office/powerpoint/2010/main" val="3429288980"/>
              </p:ext>
            </p:extLst>
          </p:nvPr>
        </p:nvGraphicFramePr>
        <p:xfrm>
          <a:off x="838080" y="2178720"/>
          <a:ext cx="10515240" cy="399780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 name="TextShape 1"/>
          <p:cNvSpPr txBox="1"/>
          <p:nvPr/>
        </p:nvSpPr>
        <p:spPr>
          <a:xfrm>
            <a:off x="838080" y="681120"/>
            <a:ext cx="10515240" cy="1325160"/>
          </a:xfrm>
          <a:prstGeom prst="rect">
            <a:avLst/>
          </a:prstGeom>
          <a:noFill/>
          <a:ln>
            <a:noFill/>
          </a:ln>
        </p:spPr>
        <p:txBody>
          <a:bodyPr anchor="ctr">
            <a:normAutofit fontScale="67000"/>
          </a:bodyPr>
          <a:p>
            <a:pPr algn="ctr">
              <a:lnSpc>
                <a:spcPct val="90000"/>
              </a:lnSpc>
            </a:pPr>
            <a:r>
              <a:rPr b="0" lang="el-GR" sz="5200" spc="-1" strike="noStrike">
                <a:solidFill>
                  <a:srgbClr val="7162fe"/>
                </a:solidFill>
                <a:latin typeface="Sabon Next LT"/>
              </a:rPr>
              <a:t>ΕΠΙΠΕΔΟ 4: ΑΝΑΓΚΗ ΓΙΑ ΑΥΤΟΕΚΤΙΜΗΣΗ</a:t>
            </a:r>
            <a:endParaRPr b="0" lang="el-GR" sz="5200" spc="-1" strike="noStrike">
              <a:solidFill>
                <a:srgbClr val="000000"/>
              </a:solidFill>
              <a:latin typeface="Avenir Next LT Pro"/>
            </a:endParaRPr>
          </a:p>
        </p:txBody>
      </p:sp>
      <p:sp>
        <p:nvSpPr>
          <p:cNvPr id="139" name="TextShape 2"/>
          <p:cNvSpPr txBox="1"/>
          <p:nvPr/>
        </p:nvSpPr>
        <p:spPr>
          <a:xfrm>
            <a:off x="838080" y="2178720"/>
            <a:ext cx="10515240" cy="3997800"/>
          </a:xfrm>
          <a:prstGeom prst="rect">
            <a:avLst/>
          </a:prstGeom>
          <a:noFill/>
          <a:ln>
            <a:noFill/>
          </a:ln>
        </p:spPr>
        <p:txBody>
          <a:bodyPr>
            <a:normAutofit fontScale="37000"/>
          </a:bodyPr>
          <a:p>
            <a:pPr marL="274320" indent="-273960">
              <a:lnSpc>
                <a:spcPct val="110000"/>
              </a:lnSpc>
              <a:spcBef>
                <a:spcPts val="1001"/>
              </a:spcBef>
              <a:buClr>
                <a:srgbClr val="e4def6"/>
              </a:buClr>
              <a:buSzPct val="80000"/>
              <a:buFont typeface="Wingdings" charset="2"/>
              <a:buChar char=""/>
            </a:pPr>
            <a:r>
              <a:rPr b="0" lang="el-GR" sz="2800" spc="-1" strike="noStrike">
                <a:solidFill>
                  <a:srgbClr val="201449"/>
                </a:solidFill>
                <a:latin typeface="Avenir Next LT Pro"/>
              </a:rPr>
              <a:t>Η ανάγκη του ατόμου να αισθάνεται καλά με τον εαυτό του, να νοιώθει υπερήφανο, να έχει την αίσθηση της επιτυχίας και να πιστεύει ότι και οι άλλοι τον εκτιμούν. </a:t>
            </a:r>
            <a:endParaRPr b="0" lang="el-GR" sz="2800" spc="-1" strike="noStrike">
              <a:solidFill>
                <a:srgbClr val="201449"/>
              </a:solidFill>
              <a:latin typeface="Avenir Next LT Pro"/>
            </a:endParaRPr>
          </a:p>
          <a:p>
            <a:pPr marL="274320" indent="-273960">
              <a:lnSpc>
                <a:spcPct val="110000"/>
              </a:lnSpc>
              <a:spcBef>
                <a:spcPts val="1001"/>
              </a:spcBef>
              <a:buClr>
                <a:srgbClr val="e4def6"/>
              </a:buClr>
              <a:buSzPct val="80000"/>
              <a:buFont typeface="Wingdings" charset="2"/>
              <a:buChar char=""/>
            </a:pPr>
            <a:r>
              <a:rPr b="0" lang="el-GR" sz="2800" spc="-1" strike="noStrike">
                <a:solidFill>
                  <a:srgbClr val="201449"/>
                </a:solidFill>
                <a:latin typeface="Avenir Next LT Pro"/>
              </a:rPr>
              <a:t>Η αυτοεκτίμηση προσφέρει στο άτομο αυτοπεποίθηση και ανεξαρτησία.</a:t>
            </a:r>
            <a:endParaRPr b="0" lang="el-GR" sz="2800" spc="-1" strike="noStrike">
              <a:solidFill>
                <a:srgbClr val="201449"/>
              </a:solidFill>
              <a:latin typeface="Avenir Next LT Pro"/>
            </a:endParaRPr>
          </a:p>
          <a:p>
            <a:pPr marL="274320" indent="-273960">
              <a:lnSpc>
                <a:spcPct val="110000"/>
              </a:lnSpc>
              <a:spcBef>
                <a:spcPts val="1001"/>
              </a:spcBef>
            </a:pPr>
            <a:endParaRPr b="0" lang="el-GR" sz="2800" spc="-1" strike="noStrike">
              <a:solidFill>
                <a:srgbClr val="201449"/>
              </a:solidFill>
              <a:latin typeface="Avenir Next LT Pro"/>
            </a:endParaRPr>
          </a:p>
          <a:p>
            <a:pPr marL="274320" indent="-273960" algn="just">
              <a:lnSpc>
                <a:spcPct val="110000"/>
              </a:lnSpc>
              <a:spcBef>
                <a:spcPts val="1001"/>
              </a:spcBef>
            </a:pPr>
            <a:r>
              <a:rPr b="0" lang="el-GR" sz="2800" spc="-1" strike="noStrike">
                <a:solidFill>
                  <a:srgbClr val="201449"/>
                </a:solidFill>
                <a:latin typeface="Avenir Next LT Pro"/>
              </a:rPr>
              <a:t>Η αυτοεκτίμηση επηρεάζεται από</a:t>
            </a:r>
            <a:r>
              <a:rPr b="0" lang="en-US" sz="2800" spc="-1" strike="noStrike">
                <a:solidFill>
                  <a:srgbClr val="201449"/>
                </a:solidFill>
                <a:latin typeface="Avenir Next LT Pro"/>
              </a:rPr>
              <a:t> </a:t>
            </a:r>
            <a:r>
              <a:rPr b="0" lang="el-GR" sz="2800" spc="-1" strike="noStrike">
                <a:solidFill>
                  <a:srgbClr val="201449"/>
                </a:solidFill>
                <a:latin typeface="Avenir Next LT Pro"/>
              </a:rPr>
              <a:t>παράγοντες όπως: </a:t>
            </a:r>
            <a:endParaRPr b="0" lang="el-GR" sz="2800" spc="-1" strike="noStrike">
              <a:solidFill>
                <a:srgbClr val="201449"/>
              </a:solidFill>
              <a:latin typeface="Avenir Next LT Pro"/>
            </a:endParaRPr>
          </a:p>
          <a:p>
            <a:pPr marL="274320" indent="-273960" algn="just">
              <a:lnSpc>
                <a:spcPct val="110000"/>
              </a:lnSpc>
              <a:spcBef>
                <a:spcPts val="1001"/>
              </a:spcBef>
              <a:buClr>
                <a:srgbClr val="e4def6"/>
              </a:buClr>
              <a:buSzPct val="80000"/>
              <a:buFont typeface="Wingdings" charset="2"/>
              <a:buChar char=""/>
            </a:pPr>
            <a:r>
              <a:rPr b="0" lang="el-GR" sz="2800" spc="-1" strike="noStrike">
                <a:solidFill>
                  <a:srgbClr val="201449"/>
                </a:solidFill>
                <a:latin typeface="Avenir Next LT Pro"/>
              </a:rPr>
              <a:t>αλλαγές στο ρόλο ενός ανθρώπου (π.χ. εξαιτίας μιας απόλυσης ή απουσίας ενός παιδιού το οποίο μόλις μετακόμισε από το πατρικό σπίτι.</a:t>
            </a:r>
            <a:endParaRPr b="0" lang="el-GR" sz="2800" spc="-1" strike="noStrike">
              <a:solidFill>
                <a:srgbClr val="201449"/>
              </a:solidFill>
              <a:latin typeface="Avenir Next LT Pro"/>
            </a:endParaRPr>
          </a:p>
          <a:p>
            <a:pPr marL="274320" indent="-273960" algn="just">
              <a:lnSpc>
                <a:spcPct val="110000"/>
              </a:lnSpc>
              <a:spcBef>
                <a:spcPts val="1001"/>
              </a:spcBef>
              <a:buClr>
                <a:srgbClr val="e4def6"/>
              </a:buClr>
              <a:buSzPct val="80000"/>
              <a:buFont typeface="Wingdings" charset="2"/>
              <a:buChar char=""/>
            </a:pPr>
            <a:r>
              <a:rPr b="0" lang="el-GR" sz="2800" spc="-1" strike="noStrike">
                <a:solidFill>
                  <a:srgbClr val="201449"/>
                </a:solidFill>
                <a:latin typeface="Avenir Next LT Pro"/>
              </a:rPr>
              <a:t>αλλαγή στην εικόνα σώματος, όπως η απώλεια ή η αύξηση βάρους, ένας τραυματισμός ή η εμφάνιση ακμής κατά την εφηβεία, κλπ.</a:t>
            </a:r>
            <a:endParaRPr b="0" lang="el-GR" sz="2800" spc="-1" strike="noStrike">
              <a:solidFill>
                <a:srgbClr val="201449"/>
              </a:solidFill>
              <a:latin typeface="Avenir Next LT Pro"/>
            </a:endParaRPr>
          </a:p>
          <a:p>
            <a:pPr>
              <a:lnSpc>
                <a:spcPct val="110000"/>
              </a:lnSpc>
              <a:spcBef>
                <a:spcPts val="1001"/>
              </a:spcBef>
            </a:pPr>
            <a:endParaRPr b="0" lang="el-GR" sz="2800" spc="-1" strike="noStrike">
              <a:solidFill>
                <a:srgbClr val="201449"/>
              </a:solidFill>
              <a:latin typeface="Avenir Next LT Pro"/>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3" name="CustomShape 1"/>
          <p:cNvSpPr/>
          <p:nvPr/>
        </p:nvSpPr>
        <p:spPr>
          <a:xfrm>
            <a:off x="0" y="0"/>
            <a:ext cx="12188520" cy="68576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p:style>
      </p:sp>
      <p:sp>
        <p:nvSpPr>
          <p:cNvPr id="94" name="TextShape 2"/>
          <p:cNvSpPr txBox="1"/>
          <p:nvPr/>
        </p:nvSpPr>
        <p:spPr>
          <a:xfrm>
            <a:off x="838080" y="609480"/>
            <a:ext cx="10515240" cy="2323800"/>
          </a:xfrm>
          <a:prstGeom prst="rect">
            <a:avLst/>
          </a:prstGeom>
          <a:noFill/>
          <a:ln>
            <a:noFill/>
          </a:ln>
        </p:spPr>
        <p:txBody>
          <a:bodyPr anchor="ctr">
            <a:normAutofit/>
          </a:bodyPr>
          <a:p>
            <a:pPr algn="ctr">
              <a:lnSpc>
                <a:spcPct val="90000"/>
              </a:lnSpc>
            </a:pPr>
            <a:r>
              <a:rPr b="0" lang="el-GR" sz="4400" spc="-1" strike="noStrike">
                <a:solidFill>
                  <a:srgbClr val="7162fe"/>
                </a:solidFill>
                <a:latin typeface="Sabon Next LT"/>
              </a:rPr>
              <a:t>ΤΙ ΕΊΝΑΙ Η ΝΟΣΗΛΕΥΤΙΚΉ;</a:t>
            </a:r>
            <a:endParaRPr b="0" lang="el-GR" sz="4400" spc="-1" strike="noStrike">
              <a:solidFill>
                <a:srgbClr val="000000"/>
              </a:solidFill>
              <a:latin typeface="Avenir Next LT Pro"/>
            </a:endParaRPr>
          </a:p>
        </p:txBody>
      </p:sp>
      <p:graphicFrame>
        <p:nvGraphicFramePr>
          <p:cNvPr id="1" name="Diagram1"/>
          <p:cNvGraphicFramePr/>
          <p:nvPr>
            <p:extLst>
              <p:ext uri="{D42A27DB-BD31-4B8C-83A1-F6EECF244321}">
                <p14:modId xmlns:p14="http://schemas.microsoft.com/office/powerpoint/2010/main" val="2972266775"/>
              </p:ext>
            </p:extLst>
          </p:nvPr>
        </p:nvGraphicFramePr>
        <p:xfrm>
          <a:off x="838080" y="3152880"/>
          <a:ext cx="10515240" cy="302400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0" name="TextShape 1"/>
          <p:cNvSpPr txBox="1"/>
          <p:nvPr/>
        </p:nvSpPr>
        <p:spPr>
          <a:xfrm>
            <a:off x="838080" y="1429920"/>
            <a:ext cx="10515240" cy="3997800"/>
          </a:xfrm>
          <a:prstGeom prst="rect">
            <a:avLst/>
          </a:prstGeom>
          <a:noFill/>
          <a:ln>
            <a:noFill/>
          </a:ln>
        </p:spPr>
        <p:txBody>
          <a:bodyPr>
            <a:normAutofit fontScale="45000"/>
          </a:bodyPr>
          <a:p>
            <a:pPr marL="457200" indent="-228240" algn="ctr">
              <a:lnSpc>
                <a:spcPct val="110000"/>
              </a:lnSpc>
              <a:spcBef>
                <a:spcPts val="1001"/>
              </a:spcBef>
              <a:buClr>
                <a:srgbClr val="e4def6"/>
              </a:buClr>
              <a:buSzPct val="80000"/>
              <a:buFont typeface="Wingdings" charset="2"/>
              <a:buChar char=""/>
            </a:pPr>
            <a:r>
              <a:rPr b="0" lang="el-GR" sz="2800" spc="-1" strike="noStrike">
                <a:solidFill>
                  <a:srgbClr val="201449"/>
                </a:solidFill>
                <a:latin typeface="Avenir Next LT Pro"/>
              </a:rPr>
              <a:t>Οι νοσηλευτές πρέπει να λαμβάνουν υπόψη ότι η αντίληψη του κάθε ανθρώπου για την αλλαγή, περισσότερο και από την ίδια πραγματικά την αλλαγή, είναι εκείνο το οποίο επηρεάζει την αυτοεκτίμηση του.</a:t>
            </a:r>
            <a:endParaRPr b="0" lang="el-GR" sz="2800" spc="-1" strike="noStrike">
              <a:solidFill>
                <a:srgbClr val="201449"/>
              </a:solidFill>
              <a:latin typeface="Avenir Next LT Pro"/>
            </a:endParaRPr>
          </a:p>
          <a:p>
            <a:pPr marL="457200" indent="-228240" algn="ctr">
              <a:lnSpc>
                <a:spcPct val="110000"/>
              </a:lnSpc>
              <a:spcBef>
                <a:spcPts val="1001"/>
              </a:spcBef>
            </a:pPr>
            <a:endParaRPr b="0" lang="el-GR" sz="2800" spc="-1" strike="noStrike">
              <a:solidFill>
                <a:srgbClr val="201449"/>
              </a:solidFill>
              <a:latin typeface="Avenir Next LT Pro"/>
            </a:endParaRPr>
          </a:p>
          <a:p>
            <a:pPr marL="457200" indent="-228240" algn="ctr">
              <a:lnSpc>
                <a:spcPct val="110000"/>
              </a:lnSpc>
              <a:spcBef>
                <a:spcPts val="1001"/>
              </a:spcBef>
              <a:buClr>
                <a:srgbClr val="e4def6"/>
              </a:buClr>
              <a:buSzPct val="80000"/>
              <a:buFont typeface="Wingdings" charset="2"/>
              <a:buChar char=""/>
            </a:pPr>
            <a:r>
              <a:rPr b="0" lang="el-GR" sz="2800" spc="-1" strike="noStrike">
                <a:solidFill>
                  <a:srgbClr val="201449"/>
                </a:solidFill>
                <a:latin typeface="Avenir Next LT Pro"/>
              </a:rPr>
              <a:t>Οι νοσηλευτές μπορούν να ικανοποιήσουν την ανάγκη των ασθενών για αυτοεκτίμηση, αναγνωρίζοντας τις αξίες και τα πιστεύω τους, ενθαρρύνοντας τους να θέτουν εφικτούς στόχους και διευκολύνοντας την υποστήριξη από την οικογένεια ή σημαντικά γι' αυτούς πρόσωπα. Αυτές οι δραστηριότητες προάγουν το αίσθημα της αξίας και της αυτοαποδοχής.</a:t>
            </a:r>
            <a:endParaRPr b="0" lang="el-GR" sz="2800" spc="-1" strike="noStrike">
              <a:solidFill>
                <a:srgbClr val="201449"/>
              </a:solidFill>
              <a:latin typeface="Avenir Next LT Pro"/>
            </a:endParaRPr>
          </a:p>
          <a:p>
            <a:pPr>
              <a:lnSpc>
                <a:spcPct val="110000"/>
              </a:lnSpc>
              <a:spcBef>
                <a:spcPts val="1001"/>
              </a:spcBef>
            </a:pPr>
            <a:endParaRPr b="0" lang="el-GR" sz="2800" spc="-1" strike="noStrike">
              <a:solidFill>
                <a:srgbClr val="201449"/>
              </a:solidFill>
              <a:latin typeface="Avenir Next LT Pro"/>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1" name="TextShape 1"/>
          <p:cNvSpPr txBox="1"/>
          <p:nvPr/>
        </p:nvSpPr>
        <p:spPr>
          <a:xfrm>
            <a:off x="838080" y="681120"/>
            <a:ext cx="10515240" cy="1325160"/>
          </a:xfrm>
          <a:prstGeom prst="rect">
            <a:avLst/>
          </a:prstGeom>
          <a:noFill/>
          <a:ln>
            <a:noFill/>
          </a:ln>
        </p:spPr>
        <p:txBody>
          <a:bodyPr anchor="ctr">
            <a:normAutofit fontScale="67000"/>
          </a:bodyPr>
          <a:p>
            <a:pPr algn="ctr">
              <a:lnSpc>
                <a:spcPct val="90000"/>
              </a:lnSpc>
            </a:pPr>
            <a:r>
              <a:rPr b="0" lang="el-GR" sz="5200" spc="-1" strike="noStrike">
                <a:solidFill>
                  <a:srgbClr val="7162fe"/>
                </a:solidFill>
                <a:latin typeface="Sabon Next LT"/>
              </a:rPr>
              <a:t>ΕΠΙΠΕΔΟ 5: ΑΝΑΓΚΗ ΓΙΑ ΑΥΤΟΠΡΑΓΜΑΤΩΣΗ</a:t>
            </a:r>
            <a:endParaRPr b="0" lang="el-GR" sz="5200" spc="-1" strike="noStrike">
              <a:solidFill>
                <a:srgbClr val="000000"/>
              </a:solidFill>
              <a:latin typeface="Avenir Next LT Pro"/>
            </a:endParaRPr>
          </a:p>
        </p:txBody>
      </p:sp>
      <p:graphicFrame>
        <p:nvGraphicFramePr>
          <p:cNvPr id="15" name="Diagram15"/>
          <p:cNvGraphicFramePr/>
          <p:nvPr>
            <p:extLst>
              <p:ext uri="{D42A27DB-BD31-4B8C-83A1-F6EECF244321}">
                <p14:modId xmlns:p14="http://schemas.microsoft.com/office/powerpoint/2010/main" val="2893940969"/>
              </p:ext>
            </p:extLst>
          </p:nvPr>
        </p:nvGraphicFramePr>
        <p:xfrm>
          <a:off x="838080" y="2178720"/>
          <a:ext cx="10515240" cy="399780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2" name="CustomShape 1"/>
          <p:cNvSpPr/>
          <p:nvPr/>
        </p:nvSpPr>
        <p:spPr>
          <a:xfrm>
            <a:off x="0" y="0"/>
            <a:ext cx="12188520" cy="6857640"/>
          </a:xfrm>
          <a:prstGeom prst="frame">
            <a:avLst>
              <a:gd name="adj1" fmla="val 7164"/>
            </a:avLst>
          </a:prstGeom>
          <a:gradFill rotWithShape="0">
            <a:gsLst>
              <a:gs pos="0">
                <a:srgbClr val="4d4ee6">
                  <a:alpha val="40000"/>
                </a:srgbClr>
              </a:gs>
              <a:gs pos="100000">
                <a:srgbClr val="f900a0">
                  <a:alpha val="40000"/>
                </a:srgbClr>
              </a:gs>
            </a:gsLst>
            <a:lin ang="2700000"/>
          </a:gradFill>
          <a:ln>
            <a:noFill/>
          </a:ln>
        </p:spPr>
        <p:style>
          <a:lnRef idx="2">
            <a:schemeClr val="accent1">
              <a:shade val="50000"/>
            </a:schemeClr>
          </a:lnRef>
          <a:fillRef idx="1">
            <a:schemeClr val="accent1"/>
          </a:fillRef>
          <a:effectRef idx="0">
            <a:schemeClr val="accent1"/>
          </a:effectRef>
          <a:fontRef idx="minor"/>
        </p:style>
      </p:sp>
      <p:sp>
        <p:nvSpPr>
          <p:cNvPr id="143" name="CustomShape 2"/>
          <p:cNvSpPr/>
          <p:nvPr/>
        </p:nvSpPr>
        <p:spPr>
          <a:xfrm>
            <a:off x="0" y="0"/>
            <a:ext cx="12188520" cy="68576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p:style>
      </p:sp>
      <p:sp>
        <p:nvSpPr>
          <p:cNvPr id="144" name="CustomShape 3"/>
          <p:cNvSpPr/>
          <p:nvPr/>
        </p:nvSpPr>
        <p:spPr>
          <a:xfrm>
            <a:off x="0" y="-720"/>
            <a:ext cx="12188520" cy="6857640"/>
          </a:xfrm>
          <a:prstGeom prst="rect">
            <a:avLst/>
          </a:prstGeom>
          <a:gradFill rotWithShape="0">
            <a:gsLst>
              <a:gs pos="0">
                <a:srgbClr val="4d4ee6">
                  <a:alpha val="60000"/>
                </a:srgbClr>
              </a:gs>
              <a:gs pos="100000">
                <a:srgbClr val="f900a0">
                  <a:alpha val="60000"/>
                </a:srgbClr>
              </a:gs>
            </a:gsLst>
            <a:lin ang="2700000"/>
          </a:gradFill>
          <a:ln>
            <a:noFill/>
          </a:ln>
        </p:spPr>
        <p:style>
          <a:lnRef idx="2">
            <a:schemeClr val="accent1">
              <a:shade val="50000"/>
            </a:schemeClr>
          </a:lnRef>
          <a:fillRef idx="1">
            <a:schemeClr val="accent1"/>
          </a:fillRef>
          <a:effectRef idx="0">
            <a:schemeClr val="accent1"/>
          </a:effectRef>
          <a:fontRef idx="minor"/>
        </p:style>
      </p:sp>
      <p:sp>
        <p:nvSpPr>
          <p:cNvPr id="145" name="CustomShape 4"/>
          <p:cNvSpPr/>
          <p:nvPr/>
        </p:nvSpPr>
        <p:spPr>
          <a:xfrm>
            <a:off x="0" y="720"/>
            <a:ext cx="12188520" cy="6857640"/>
          </a:xfrm>
          <a:prstGeom prst="rect">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p:style>
      </p:sp>
      <p:sp>
        <p:nvSpPr>
          <p:cNvPr id="146" name="CustomShape 5"/>
          <p:cNvSpPr/>
          <p:nvPr/>
        </p:nvSpPr>
        <p:spPr>
          <a:xfrm rot="16200000">
            <a:off x="2537640" y="360"/>
            <a:ext cx="6857640" cy="6857640"/>
          </a:xfrm>
          <a:prstGeom prst="ellipse">
            <a:avLst/>
          </a:prstGeom>
          <a:gradFill rotWithShape="0">
            <a:gsLst>
              <a:gs pos="0">
                <a:srgbClr val="ffcbec">
                  <a:alpha val="40000"/>
                </a:srgbClr>
              </a:gs>
              <a:gs pos="100000">
                <a:srgbClr val="f900a0">
                  <a:alpha val="40000"/>
                </a:srgbClr>
              </a:gs>
            </a:gsLst>
            <a:lin ang="18900000"/>
          </a:gradFill>
          <a:ln>
            <a:noFill/>
          </a:ln>
          <a:effectLst>
            <a:softEdge rad="520700"/>
          </a:effectLst>
        </p:spPr>
        <p:style>
          <a:lnRef idx="2">
            <a:schemeClr val="accent1">
              <a:shade val="50000"/>
            </a:schemeClr>
          </a:lnRef>
          <a:fillRef idx="1">
            <a:schemeClr val="accent1"/>
          </a:fillRef>
          <a:effectRef idx="0">
            <a:schemeClr val="accent1"/>
          </a:effectRef>
          <a:fontRef idx="minor"/>
        </p:style>
      </p:sp>
      <p:sp>
        <p:nvSpPr>
          <p:cNvPr id="147" name="CustomShape 6"/>
          <p:cNvSpPr/>
          <p:nvPr/>
        </p:nvSpPr>
        <p:spPr>
          <a:xfrm rot="16200000">
            <a:off x="73800" y="1194120"/>
            <a:ext cx="5589720" cy="5737680"/>
          </a:xfrm>
          <a:prstGeom prst="ellipse">
            <a:avLst/>
          </a:prstGeom>
          <a:gradFill rotWithShape="0">
            <a:gsLst>
              <a:gs pos="0">
                <a:srgbClr val="f900a0">
                  <a:alpha val="40000"/>
                </a:srgbClr>
              </a:gs>
              <a:gs pos="100000">
                <a:srgbClr val="7162fe">
                  <a:alpha val="20000"/>
                </a:srgbClr>
              </a:gs>
            </a:gsLst>
            <a:lin ang="18900000"/>
          </a:gradFill>
          <a:ln>
            <a:noFill/>
          </a:ln>
          <a:effectLst>
            <a:softEdge rad="952500"/>
          </a:effectLst>
        </p:spPr>
        <p:style>
          <a:lnRef idx="2">
            <a:schemeClr val="accent1">
              <a:shade val="50000"/>
            </a:schemeClr>
          </a:lnRef>
          <a:fillRef idx="1">
            <a:schemeClr val="accent1"/>
          </a:fillRef>
          <a:effectRef idx="0">
            <a:schemeClr val="accent1"/>
          </a:effectRef>
          <a:fontRef idx="minor"/>
        </p:style>
      </p:sp>
      <p:sp>
        <p:nvSpPr>
          <p:cNvPr id="148" name="CustomShape 7"/>
          <p:cNvSpPr/>
          <p:nvPr/>
        </p:nvSpPr>
        <p:spPr>
          <a:xfrm rot="16200000">
            <a:off x="6439680" y="194400"/>
            <a:ext cx="5760360" cy="5737680"/>
          </a:xfrm>
          <a:prstGeom prst="ellipse">
            <a:avLst/>
          </a:prstGeom>
          <a:gradFill rotWithShape="0">
            <a:gsLst>
              <a:gs pos="0">
                <a:srgbClr val="f900a0">
                  <a:alpha val="20000"/>
                </a:srgbClr>
              </a:gs>
              <a:gs pos="100000">
                <a:srgbClr val="7162fe">
                  <a:alpha val="40000"/>
                </a:srgbClr>
              </a:gs>
            </a:gsLst>
            <a:lin ang="18900000"/>
          </a:gradFill>
          <a:ln>
            <a:noFill/>
          </a:ln>
          <a:effectLst>
            <a:softEdge rad="1003300"/>
          </a:effectLst>
        </p:spPr>
        <p:style>
          <a:lnRef idx="2">
            <a:schemeClr val="accent1">
              <a:shade val="50000"/>
            </a:schemeClr>
          </a:lnRef>
          <a:fillRef idx="1">
            <a:schemeClr val="accent1"/>
          </a:fillRef>
          <a:effectRef idx="0">
            <a:schemeClr val="accent1"/>
          </a:effectRef>
          <a:fontRef idx="minor"/>
        </p:style>
      </p:sp>
      <p:pic>
        <p:nvPicPr>
          <p:cNvPr id="149" name="Picture 2" descr="Παρουσίαση του PowerPoint"/>
          <p:cNvPicPr/>
          <p:nvPr/>
        </p:nvPicPr>
        <p:blipFill>
          <a:blip r:embed="rId1">
            <a:alphaModFix amt="80000"/>
          </a:blip>
          <a:stretch/>
        </p:blipFill>
        <p:spPr>
          <a:xfrm>
            <a:off x="5201280" y="642960"/>
            <a:ext cx="6832800" cy="5643360"/>
          </a:xfrm>
          <a:prstGeom prst="rect">
            <a:avLst/>
          </a:prstGeom>
          <a:ln>
            <a:noFill/>
          </a:ln>
        </p:spPr>
      </p:pic>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5" name="CustomShape 1"/>
          <p:cNvSpPr/>
          <p:nvPr/>
        </p:nvSpPr>
        <p:spPr>
          <a:xfrm>
            <a:off x="0" y="0"/>
            <a:ext cx="12188520" cy="6857640"/>
          </a:xfrm>
          <a:prstGeom prst="rect">
            <a:avLst/>
          </a:prstGeom>
          <a:solidFill>
            <a:schemeClr val="bg1">
              <a:alpha val="90000"/>
            </a:schemeClr>
          </a:solidFill>
          <a:ln>
            <a:noFill/>
          </a:ln>
        </p:spPr>
        <p:style>
          <a:lnRef idx="2">
            <a:schemeClr val="accent1">
              <a:shade val="50000"/>
            </a:schemeClr>
          </a:lnRef>
          <a:fillRef idx="1">
            <a:schemeClr val="accent1"/>
          </a:fillRef>
          <a:effectRef idx="0">
            <a:schemeClr val="accent1"/>
          </a:effectRef>
          <a:fontRef idx="minor"/>
        </p:style>
      </p:sp>
      <p:sp>
        <p:nvSpPr>
          <p:cNvPr id="96" name="TextShape 2"/>
          <p:cNvSpPr txBox="1"/>
          <p:nvPr/>
        </p:nvSpPr>
        <p:spPr>
          <a:xfrm>
            <a:off x="838080" y="609480"/>
            <a:ext cx="10515240" cy="2323800"/>
          </a:xfrm>
          <a:prstGeom prst="rect">
            <a:avLst/>
          </a:prstGeom>
          <a:noFill/>
          <a:ln>
            <a:noFill/>
          </a:ln>
        </p:spPr>
        <p:txBody>
          <a:bodyPr anchor="ctr">
            <a:normAutofit/>
          </a:bodyPr>
          <a:p>
            <a:pPr algn="ctr">
              <a:lnSpc>
                <a:spcPct val="90000"/>
              </a:lnSpc>
            </a:pPr>
            <a:r>
              <a:rPr b="0" lang="el-GR" sz="4400" spc="-1" strike="noStrike">
                <a:solidFill>
                  <a:srgbClr val="7162fe"/>
                </a:solidFill>
                <a:latin typeface="Sabon Next LT"/>
              </a:rPr>
              <a:t>ΚΙ ΆΛΛΕΣ ΑΠΟΨΕΙΣ…</a:t>
            </a:r>
            <a:endParaRPr b="0" lang="el-GR" sz="4400" spc="-1" strike="noStrike">
              <a:solidFill>
                <a:srgbClr val="000000"/>
              </a:solidFill>
              <a:latin typeface="Avenir Next LT Pro"/>
            </a:endParaRPr>
          </a:p>
        </p:txBody>
      </p:sp>
      <p:graphicFrame>
        <p:nvGraphicFramePr>
          <p:cNvPr id="2" name="Diagram2"/>
          <p:cNvGraphicFramePr/>
          <p:nvPr>
            <p:extLst>
              <p:ext uri="{D42A27DB-BD31-4B8C-83A1-F6EECF244321}">
                <p14:modId xmlns:p14="http://schemas.microsoft.com/office/powerpoint/2010/main" val="2509981439"/>
              </p:ext>
            </p:extLst>
          </p:nvPr>
        </p:nvGraphicFramePr>
        <p:xfrm>
          <a:off x="838080" y="3152880"/>
          <a:ext cx="10515240" cy="302400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7" name="CustomShape 1"/>
          <p:cNvSpPr/>
          <p:nvPr/>
        </p:nvSpPr>
        <p:spPr>
          <a:xfrm>
            <a:off x="0" y="0"/>
            <a:ext cx="12188520" cy="6857640"/>
          </a:xfrm>
          <a:prstGeom prst="rect">
            <a:avLst/>
          </a:prstGeom>
          <a:solidFill>
            <a:schemeClr val="bg1">
              <a:alpha val="90000"/>
            </a:schemeClr>
          </a:solidFill>
          <a:ln>
            <a:noFill/>
          </a:ln>
        </p:spPr>
        <p:style>
          <a:lnRef idx="2">
            <a:schemeClr val="accent1">
              <a:shade val="50000"/>
            </a:schemeClr>
          </a:lnRef>
          <a:fillRef idx="1">
            <a:schemeClr val="accent1"/>
          </a:fillRef>
          <a:effectRef idx="0">
            <a:schemeClr val="accent1"/>
          </a:effectRef>
          <a:fontRef idx="minor"/>
        </p:style>
      </p:sp>
      <p:sp>
        <p:nvSpPr>
          <p:cNvPr id="98" name="TextShape 2"/>
          <p:cNvSpPr txBox="1"/>
          <p:nvPr/>
        </p:nvSpPr>
        <p:spPr>
          <a:xfrm>
            <a:off x="836640" y="0"/>
            <a:ext cx="10515240" cy="2323800"/>
          </a:xfrm>
          <a:prstGeom prst="rect">
            <a:avLst/>
          </a:prstGeom>
          <a:noFill/>
          <a:ln>
            <a:noFill/>
          </a:ln>
        </p:spPr>
        <p:txBody>
          <a:bodyPr anchor="ctr">
            <a:normAutofit/>
          </a:bodyPr>
          <a:p>
            <a:pPr algn="ctr">
              <a:lnSpc>
                <a:spcPct val="90000"/>
              </a:lnSpc>
            </a:pPr>
            <a:r>
              <a:rPr b="0" lang="el-GR" sz="4400" spc="-1" strike="noStrike">
                <a:solidFill>
                  <a:srgbClr val="7162fe"/>
                </a:solidFill>
                <a:latin typeface="Sabon Next LT"/>
              </a:rPr>
              <a:t>ΙΣΤΟΡΙΑ ΝΟΣΗΛΕΥΤΙΚΗΣ</a:t>
            </a:r>
            <a:endParaRPr b="0" lang="el-GR" sz="4400" spc="-1" strike="noStrike">
              <a:solidFill>
                <a:srgbClr val="000000"/>
              </a:solidFill>
              <a:latin typeface="Avenir Next LT Pro"/>
            </a:endParaRPr>
          </a:p>
        </p:txBody>
      </p:sp>
      <p:sp>
        <p:nvSpPr>
          <p:cNvPr id="99" name="TextShape 3"/>
          <p:cNvSpPr txBox="1"/>
          <p:nvPr/>
        </p:nvSpPr>
        <p:spPr>
          <a:xfrm>
            <a:off x="1650600" y="2458080"/>
            <a:ext cx="9531720" cy="3987360"/>
          </a:xfrm>
          <a:prstGeom prst="rect">
            <a:avLst/>
          </a:prstGeom>
          <a:noFill/>
          <a:ln>
            <a:noFill/>
          </a:ln>
        </p:spPr>
        <p:txBody>
          <a:bodyPr>
            <a:normAutofit fontScale="87000"/>
          </a:bodyPr>
          <a:p>
            <a:pPr marL="157680">
              <a:lnSpc>
                <a:spcPct val="110000"/>
              </a:lnSpc>
              <a:spcBef>
                <a:spcPts val="689"/>
              </a:spcBef>
            </a:pPr>
            <a:r>
              <a:rPr b="0" lang="el-GR" sz="1929" spc="-1" strike="noStrike">
                <a:solidFill>
                  <a:srgbClr val="201449"/>
                </a:solidFill>
                <a:latin typeface="Avenir Next LT Pro"/>
              </a:rPr>
              <a:t>Άσκηση νοσηλευτικής φροντίδας: γερόντισσες, μάγισσες, ιερείς και γιατροί.</a:t>
            </a:r>
            <a:endParaRPr b="0" lang="el-GR" sz="1929" spc="-1" strike="noStrike">
              <a:solidFill>
                <a:srgbClr val="201449"/>
              </a:solidFill>
              <a:latin typeface="Avenir Next LT Pro"/>
            </a:endParaRPr>
          </a:p>
          <a:p>
            <a:pPr marL="157680">
              <a:lnSpc>
                <a:spcPct val="110000"/>
              </a:lnSpc>
              <a:spcBef>
                <a:spcPts val="689"/>
              </a:spcBef>
            </a:pPr>
            <a:r>
              <a:rPr b="0" lang="el-GR" sz="1929" spc="-1" strike="noStrike" u="sng">
                <a:solidFill>
                  <a:srgbClr val="201449"/>
                </a:solidFill>
                <a:uFillTx/>
                <a:latin typeface="Avenir Next LT Pro"/>
              </a:rPr>
              <a:t>1) Γερόντισσες</a:t>
            </a:r>
            <a:r>
              <a:rPr b="0" lang="el-GR" sz="1929" spc="-1" strike="noStrike">
                <a:solidFill>
                  <a:srgbClr val="201449"/>
                </a:solidFill>
                <a:latin typeface="Avenir Next LT Pro"/>
              </a:rPr>
              <a:t>: περιποίηση ασθενών και τραυματιών </a:t>
            </a:r>
            <a:endParaRPr b="0" lang="el-GR" sz="1929" spc="-1" strike="noStrike">
              <a:solidFill>
                <a:srgbClr val="201449"/>
              </a:solidFill>
              <a:latin typeface="Avenir Next LT Pro"/>
            </a:endParaRPr>
          </a:p>
          <a:p>
            <a:pPr marL="157680">
              <a:lnSpc>
                <a:spcPct val="110000"/>
              </a:lnSpc>
              <a:spcBef>
                <a:spcPts val="689"/>
              </a:spcBef>
            </a:pPr>
            <a:r>
              <a:rPr b="0" lang="el-GR" sz="1929" spc="-1" strike="noStrike">
                <a:solidFill>
                  <a:srgbClr val="201449"/>
                </a:solidFill>
                <a:latin typeface="Avenir Next LT Pro"/>
              </a:rPr>
              <a:t>Μέσα: αφεψήματα, καταπραϋντικά και εξορκισμοί</a:t>
            </a:r>
            <a:endParaRPr b="0" lang="el-GR" sz="1929" spc="-1" strike="noStrike">
              <a:solidFill>
                <a:srgbClr val="201449"/>
              </a:solidFill>
              <a:latin typeface="Avenir Next LT Pro"/>
            </a:endParaRPr>
          </a:p>
          <a:p>
            <a:pPr marL="157680">
              <a:lnSpc>
                <a:spcPct val="110000"/>
              </a:lnSpc>
              <a:spcBef>
                <a:spcPts val="689"/>
              </a:spcBef>
            </a:pPr>
            <a:r>
              <a:rPr b="0" lang="el-GR" sz="1929" spc="-1" strike="noStrike" u="sng">
                <a:solidFill>
                  <a:srgbClr val="201449"/>
                </a:solidFill>
                <a:uFillTx/>
                <a:latin typeface="Avenir Next LT Pro"/>
              </a:rPr>
              <a:t>2) Μάγισσες</a:t>
            </a:r>
            <a:r>
              <a:rPr b="0" lang="el-GR" sz="1929" spc="-1" strike="noStrike">
                <a:solidFill>
                  <a:srgbClr val="201449"/>
                </a:solidFill>
                <a:latin typeface="Avenir Next LT Pro"/>
              </a:rPr>
              <a:t>: νοσηλεία σωματικά και ψυχικά αρρώστων</a:t>
            </a:r>
            <a:endParaRPr b="0" lang="el-GR" sz="1929" spc="-1" strike="noStrike">
              <a:solidFill>
                <a:srgbClr val="201449"/>
              </a:solidFill>
              <a:latin typeface="Avenir Next LT Pro"/>
            </a:endParaRPr>
          </a:p>
          <a:p>
            <a:pPr marL="157680">
              <a:lnSpc>
                <a:spcPct val="110000"/>
              </a:lnSpc>
              <a:spcBef>
                <a:spcPts val="689"/>
              </a:spcBef>
            </a:pPr>
            <a:r>
              <a:rPr b="0" lang="el-GR" sz="1929" spc="-1" strike="noStrike">
                <a:solidFill>
                  <a:srgbClr val="201449"/>
                </a:solidFill>
                <a:latin typeface="Avenir Next LT Pro"/>
              </a:rPr>
              <a:t>Μέσα: μαγικές ενέργειες, χειρονομίες, εξορκισμοί, χοροί, ακατάληπτες λέξεις, βότανα, επικλήσεις δαιμόνων, φυλακτά</a:t>
            </a:r>
            <a:endParaRPr b="0" lang="el-GR" sz="1929" spc="-1" strike="noStrike">
              <a:solidFill>
                <a:srgbClr val="201449"/>
              </a:solidFill>
              <a:latin typeface="Avenir Next LT Pro"/>
            </a:endParaRPr>
          </a:p>
          <a:p>
            <a:pPr marL="157680">
              <a:lnSpc>
                <a:spcPct val="110000"/>
              </a:lnSpc>
              <a:spcBef>
                <a:spcPts val="689"/>
              </a:spcBef>
            </a:pPr>
            <a:r>
              <a:rPr b="0" lang="el-GR" sz="1929" spc="-1" strike="noStrike" u="sng">
                <a:solidFill>
                  <a:srgbClr val="201449"/>
                </a:solidFill>
                <a:uFillTx/>
                <a:latin typeface="Avenir Next LT Pro"/>
              </a:rPr>
              <a:t>3) Ιερείς</a:t>
            </a:r>
            <a:r>
              <a:rPr b="0" lang="el-GR" sz="1929" spc="-1" strike="noStrike">
                <a:solidFill>
                  <a:srgbClr val="201449"/>
                </a:solidFill>
                <a:latin typeface="Avenir Next LT Pro"/>
              </a:rPr>
              <a:t>: ως μύστες και εκφραστές της βούλησης του Θεού, είχαν την αποκλειστικότητα στη θεραπεία των ασθενών στο όνομα των ουράνιων δυνάμεων</a:t>
            </a:r>
            <a:endParaRPr b="0" lang="el-GR" sz="1929" spc="-1" strike="noStrike">
              <a:solidFill>
                <a:srgbClr val="201449"/>
              </a:solidFill>
              <a:latin typeface="Avenir Next LT Pro"/>
            </a:endParaRPr>
          </a:p>
          <a:p>
            <a:pPr marL="157680">
              <a:lnSpc>
                <a:spcPct val="110000"/>
              </a:lnSpc>
              <a:spcBef>
                <a:spcPts val="689"/>
              </a:spcBef>
            </a:pPr>
            <a:r>
              <a:rPr b="0" lang="el-GR" sz="1929" spc="-1" strike="noStrike" u="sng">
                <a:solidFill>
                  <a:srgbClr val="201449"/>
                </a:solidFill>
                <a:uFillTx/>
                <a:latin typeface="Avenir Next LT Pro"/>
              </a:rPr>
              <a:t>4) Ιατροί</a:t>
            </a:r>
            <a:r>
              <a:rPr b="0" lang="el-GR" sz="1929" spc="-1" strike="noStrike">
                <a:solidFill>
                  <a:srgbClr val="201449"/>
                </a:solidFill>
                <a:latin typeface="Avenir Next LT Pro"/>
              </a:rPr>
              <a:t>: εγκατεστημένοι στα ανάκτορα των βασιλέων</a:t>
            </a:r>
            <a:endParaRPr b="0" lang="el-GR" sz="1929" spc="-1" strike="noStrike">
              <a:solidFill>
                <a:srgbClr val="201449"/>
              </a:solidFill>
              <a:latin typeface="Avenir Next LT Pro"/>
            </a:endParaRPr>
          </a:p>
          <a:p>
            <a:pPr marL="157680">
              <a:lnSpc>
                <a:spcPct val="110000"/>
              </a:lnSpc>
              <a:spcBef>
                <a:spcPts val="689"/>
              </a:spcBef>
            </a:pPr>
            <a:r>
              <a:rPr b="0" lang="el-GR" sz="1929" spc="-1" strike="noStrike">
                <a:solidFill>
                  <a:srgbClr val="201449"/>
                </a:solidFill>
                <a:latin typeface="Avenir Next LT Pro"/>
              </a:rPr>
              <a:t>Μέσα: μαγικά στοιχεία</a:t>
            </a:r>
            <a:endParaRPr b="0" lang="el-GR" sz="1929" spc="-1" strike="noStrike">
              <a:solidFill>
                <a:srgbClr val="201449"/>
              </a:solidFill>
              <a:latin typeface="Avenir Next LT Pro"/>
            </a:endParaRPr>
          </a:p>
        </p:txBody>
      </p:sp>
      <p:sp>
        <p:nvSpPr>
          <p:cNvPr id="100" name="CustomShape 4"/>
          <p:cNvSpPr/>
          <p:nvPr/>
        </p:nvSpPr>
        <p:spPr>
          <a:xfrm>
            <a:off x="4879080" y="1679760"/>
            <a:ext cx="2870280" cy="699480"/>
          </a:xfrm>
          <a:prstGeom prst="rect">
            <a:avLst/>
          </a:prstGeom>
          <a:noFill/>
          <a:ln>
            <a:noFill/>
          </a:ln>
        </p:spPr>
        <p:style>
          <a:lnRef idx="0"/>
          <a:fillRef idx="0"/>
          <a:effectRef idx="0"/>
          <a:fontRef idx="minor"/>
        </p:style>
        <p:txBody>
          <a:bodyPr lIns="90000" rIns="90000" tIns="45000" bIns="45000">
            <a:spAutoFit/>
          </a:bodyPr>
          <a:p>
            <a:pPr>
              <a:lnSpc>
                <a:spcPct val="100000"/>
              </a:lnSpc>
              <a:spcAft>
                <a:spcPts val="601"/>
              </a:spcAft>
            </a:pPr>
            <a:r>
              <a:rPr b="1" lang="el-GR" sz="2000" spc="-1" strike="noStrike" u="sng">
                <a:solidFill>
                  <a:srgbClr val="f900a0"/>
                </a:solidFill>
                <a:uFillTx/>
                <a:latin typeface="Avenir Next LT Pro"/>
              </a:rPr>
              <a:t>ΠΡΟΙΣΤΟΡΙΚΗ ΕΠΟΧΗ</a:t>
            </a:r>
            <a:endParaRPr b="0" lang="el-GR" sz="2000" spc="-1" strike="noStrike">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 name="TextShape 1"/>
          <p:cNvSpPr txBox="1"/>
          <p:nvPr/>
        </p:nvSpPr>
        <p:spPr>
          <a:xfrm>
            <a:off x="838080" y="681120"/>
            <a:ext cx="10515240" cy="1325160"/>
          </a:xfrm>
          <a:prstGeom prst="rect">
            <a:avLst/>
          </a:prstGeom>
          <a:noFill/>
          <a:ln>
            <a:noFill/>
          </a:ln>
        </p:spPr>
        <p:txBody>
          <a:bodyPr anchor="ctr">
            <a:noAutofit/>
          </a:bodyPr>
          <a:p>
            <a:pPr>
              <a:lnSpc>
                <a:spcPct val="90000"/>
              </a:lnSpc>
            </a:pPr>
            <a:r>
              <a:rPr b="0" lang="el-GR" sz="5200" spc="-1" strike="noStrike">
                <a:solidFill>
                  <a:srgbClr val="7162fe"/>
                </a:solidFill>
                <a:latin typeface="Sabon Next LT"/>
              </a:rPr>
              <a:t>ΙΣΤΟΡΙΑ ΝΟΣΗΛΕΥΤΙΚΗΣ</a:t>
            </a:r>
            <a:endParaRPr b="0" lang="el-GR" sz="5200" spc="-1" strike="noStrike">
              <a:solidFill>
                <a:srgbClr val="000000"/>
              </a:solidFill>
              <a:latin typeface="Avenir Next LT Pro"/>
            </a:endParaRPr>
          </a:p>
        </p:txBody>
      </p:sp>
      <p:graphicFrame>
        <p:nvGraphicFramePr>
          <p:cNvPr id="3" name="Diagram3"/>
          <p:cNvGraphicFramePr/>
          <p:nvPr>
            <p:extLst>
              <p:ext uri="{D42A27DB-BD31-4B8C-83A1-F6EECF244321}">
                <p14:modId xmlns:p14="http://schemas.microsoft.com/office/powerpoint/2010/main" val="1859546116"/>
              </p:ext>
            </p:extLst>
          </p:nvPr>
        </p:nvGraphicFramePr>
        <p:xfrm>
          <a:off x="838080" y="2178720"/>
          <a:ext cx="10515240" cy="399780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102" name="CustomShape 2"/>
          <p:cNvSpPr/>
          <p:nvPr/>
        </p:nvSpPr>
        <p:spPr>
          <a:xfrm>
            <a:off x="4392000" y="1641600"/>
            <a:ext cx="2638080" cy="699480"/>
          </a:xfrm>
          <a:prstGeom prst="rect">
            <a:avLst/>
          </a:prstGeom>
          <a:noFill/>
          <a:ln>
            <a:noFill/>
          </a:ln>
        </p:spPr>
        <p:style>
          <a:lnRef idx="0"/>
          <a:fillRef idx="0"/>
          <a:effectRef idx="0"/>
          <a:fontRef idx="minor"/>
        </p:style>
        <p:txBody>
          <a:bodyPr lIns="90000" rIns="90000" tIns="45000" bIns="45000">
            <a:spAutoFit/>
          </a:bodyPr>
          <a:p>
            <a:pPr>
              <a:lnSpc>
                <a:spcPct val="100000"/>
              </a:lnSpc>
            </a:pPr>
            <a:r>
              <a:rPr b="1" lang="el-GR" sz="2000" spc="-1" strike="noStrike" u="sng">
                <a:solidFill>
                  <a:srgbClr val="f900a0"/>
                </a:solidFill>
                <a:uFillTx/>
                <a:latin typeface="Avenir Next LT Pro"/>
              </a:rPr>
              <a:t>ΑΡΧΑΙΟΙ ΠΟΛΙΤΙΣΜΟΙ</a:t>
            </a:r>
            <a:endParaRPr b="0" lang="el-GR" sz="2000" spc="-1" strike="noStrike">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 name="TextShape 1"/>
          <p:cNvSpPr txBox="1"/>
          <p:nvPr/>
        </p:nvSpPr>
        <p:spPr>
          <a:xfrm>
            <a:off x="838080" y="681120"/>
            <a:ext cx="10515240" cy="1325160"/>
          </a:xfrm>
          <a:prstGeom prst="rect">
            <a:avLst/>
          </a:prstGeom>
          <a:noFill/>
          <a:ln>
            <a:noFill/>
          </a:ln>
        </p:spPr>
        <p:txBody>
          <a:bodyPr anchor="ctr">
            <a:noAutofit/>
          </a:bodyPr>
          <a:p>
            <a:pPr>
              <a:lnSpc>
                <a:spcPct val="90000"/>
              </a:lnSpc>
            </a:pPr>
            <a:r>
              <a:rPr b="0" lang="el-GR" sz="5200" spc="-1" strike="noStrike">
                <a:solidFill>
                  <a:srgbClr val="7162fe"/>
                </a:solidFill>
                <a:latin typeface="Sabon Next LT"/>
              </a:rPr>
              <a:t>ΙΣΤΟΡΙΑ ΝΟΣΗΛΕΥΤΙΚΗΣ</a:t>
            </a:r>
            <a:endParaRPr b="0" lang="el-GR" sz="5200" spc="-1" strike="noStrike">
              <a:solidFill>
                <a:srgbClr val="000000"/>
              </a:solidFill>
              <a:latin typeface="Avenir Next LT Pro"/>
            </a:endParaRPr>
          </a:p>
        </p:txBody>
      </p:sp>
      <p:graphicFrame>
        <p:nvGraphicFramePr>
          <p:cNvPr id="4" name="Diagram4"/>
          <p:cNvGraphicFramePr/>
          <p:nvPr>
            <p:extLst>
              <p:ext uri="{D42A27DB-BD31-4B8C-83A1-F6EECF244321}">
                <p14:modId xmlns:p14="http://schemas.microsoft.com/office/powerpoint/2010/main" val="243645004"/>
              </p:ext>
            </p:extLst>
          </p:nvPr>
        </p:nvGraphicFramePr>
        <p:xfrm>
          <a:off x="838080" y="2178720"/>
          <a:ext cx="10515240" cy="399780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104" name="CustomShape 2"/>
          <p:cNvSpPr/>
          <p:nvPr/>
        </p:nvSpPr>
        <p:spPr>
          <a:xfrm>
            <a:off x="4110840" y="1692360"/>
            <a:ext cx="2516040" cy="395280"/>
          </a:xfrm>
          <a:prstGeom prst="rect">
            <a:avLst/>
          </a:prstGeom>
          <a:noFill/>
          <a:ln>
            <a:noFill/>
          </a:ln>
        </p:spPr>
        <p:style>
          <a:lnRef idx="0"/>
          <a:fillRef idx="0"/>
          <a:effectRef idx="0"/>
          <a:fontRef idx="minor"/>
        </p:style>
        <p:txBody>
          <a:bodyPr wrap="none" lIns="90000" rIns="90000" tIns="45000" bIns="45000">
            <a:spAutoFit/>
          </a:bodyPr>
          <a:p>
            <a:pPr>
              <a:lnSpc>
                <a:spcPct val="100000"/>
              </a:lnSpc>
            </a:pPr>
            <a:r>
              <a:rPr b="1" lang="el-GR" sz="2000" spc="-1" strike="noStrike" u="sng">
                <a:solidFill>
                  <a:srgbClr val="f900a0"/>
                </a:solidFill>
                <a:uFillTx/>
                <a:latin typeface="Avenir Next LT Pro"/>
              </a:rPr>
              <a:t>ΑΡΧΑΙΑ ΕΛΛΆΔΑ</a:t>
            </a:r>
            <a:endParaRPr b="0" lang="el-GR" sz="2000" spc="-1" strike="noStrike">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5" name="TextShape 1"/>
          <p:cNvSpPr txBox="1"/>
          <p:nvPr/>
        </p:nvSpPr>
        <p:spPr>
          <a:xfrm>
            <a:off x="838080" y="681120"/>
            <a:ext cx="10515240" cy="1325160"/>
          </a:xfrm>
          <a:prstGeom prst="rect">
            <a:avLst/>
          </a:prstGeom>
          <a:noFill/>
          <a:ln>
            <a:noFill/>
          </a:ln>
        </p:spPr>
        <p:txBody>
          <a:bodyPr anchor="ctr">
            <a:noAutofit/>
          </a:bodyPr>
          <a:p>
            <a:pPr>
              <a:lnSpc>
                <a:spcPct val="90000"/>
              </a:lnSpc>
            </a:pPr>
            <a:r>
              <a:rPr b="0" lang="el-GR" sz="5200" spc="-1" strike="noStrike">
                <a:solidFill>
                  <a:srgbClr val="7162fe"/>
                </a:solidFill>
                <a:latin typeface="Sabon Next LT"/>
              </a:rPr>
              <a:t>ΙΣΤΟΡΙΑ ΝΟΣΗΛΕΥΤΙΚΗΣ</a:t>
            </a:r>
            <a:endParaRPr b="0" lang="el-GR" sz="5200" spc="-1" strike="noStrike">
              <a:solidFill>
                <a:srgbClr val="000000"/>
              </a:solidFill>
              <a:latin typeface="Avenir Next LT Pro"/>
            </a:endParaRPr>
          </a:p>
        </p:txBody>
      </p:sp>
      <p:graphicFrame>
        <p:nvGraphicFramePr>
          <p:cNvPr id="5" name="Diagram5"/>
          <p:cNvGraphicFramePr/>
          <p:nvPr>
            <p:extLst>
              <p:ext uri="{D42A27DB-BD31-4B8C-83A1-F6EECF244321}">
                <p14:modId xmlns:p14="http://schemas.microsoft.com/office/powerpoint/2010/main" val="1943346696"/>
              </p:ext>
            </p:extLst>
          </p:nvPr>
        </p:nvGraphicFramePr>
        <p:xfrm>
          <a:off x="838080" y="2178720"/>
          <a:ext cx="10515240" cy="399780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106" name="CustomShape 2"/>
          <p:cNvSpPr/>
          <p:nvPr/>
        </p:nvSpPr>
        <p:spPr>
          <a:xfrm>
            <a:off x="3369600" y="1692360"/>
            <a:ext cx="3633120" cy="395280"/>
          </a:xfrm>
          <a:prstGeom prst="rect">
            <a:avLst/>
          </a:prstGeom>
          <a:noFill/>
          <a:ln>
            <a:noFill/>
          </a:ln>
        </p:spPr>
        <p:style>
          <a:lnRef idx="0"/>
          <a:fillRef idx="0"/>
          <a:effectRef idx="0"/>
          <a:fontRef idx="minor"/>
        </p:style>
        <p:txBody>
          <a:bodyPr wrap="none" lIns="90000" rIns="90000" tIns="45000" bIns="45000">
            <a:spAutoFit/>
          </a:bodyPr>
          <a:p>
            <a:pPr>
              <a:lnSpc>
                <a:spcPct val="100000"/>
              </a:lnSpc>
            </a:pPr>
            <a:r>
              <a:rPr b="1" lang="el-GR" sz="2000" spc="-1" strike="noStrike" u="sng">
                <a:solidFill>
                  <a:srgbClr val="f900a0"/>
                </a:solidFill>
                <a:uFillTx/>
                <a:latin typeface="Avenir Next LT Pro"/>
              </a:rPr>
              <a:t>ΧΡΙΣΤΙΑΝΙΚΗ ΠΕΡΙΟΔΟΣ</a:t>
            </a:r>
            <a:endParaRPr b="0" lang="el-GR" sz="2000" spc="-1" strike="noStrike">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 name="TextShape 1"/>
          <p:cNvSpPr txBox="1"/>
          <p:nvPr/>
        </p:nvSpPr>
        <p:spPr>
          <a:xfrm>
            <a:off x="838080" y="681120"/>
            <a:ext cx="10515240" cy="1325160"/>
          </a:xfrm>
          <a:prstGeom prst="rect">
            <a:avLst/>
          </a:prstGeom>
          <a:noFill/>
          <a:ln>
            <a:noFill/>
          </a:ln>
        </p:spPr>
        <p:txBody>
          <a:bodyPr anchor="ctr">
            <a:noAutofit/>
          </a:bodyPr>
          <a:p>
            <a:pPr>
              <a:lnSpc>
                <a:spcPct val="90000"/>
              </a:lnSpc>
            </a:pPr>
            <a:r>
              <a:rPr b="0" lang="el-GR" sz="5200" spc="-1" strike="noStrike">
                <a:solidFill>
                  <a:srgbClr val="7162fe"/>
                </a:solidFill>
                <a:latin typeface="Sabon Next LT"/>
              </a:rPr>
              <a:t>ΙΣΤΟΡΙΑ ΝΟΣΗΛΕΥΤΙΚΗΣ</a:t>
            </a:r>
            <a:endParaRPr b="0" lang="el-GR" sz="5200" spc="-1" strike="noStrike">
              <a:solidFill>
                <a:srgbClr val="000000"/>
              </a:solidFill>
              <a:latin typeface="Avenir Next LT Pro"/>
            </a:endParaRPr>
          </a:p>
        </p:txBody>
      </p:sp>
      <p:graphicFrame>
        <p:nvGraphicFramePr>
          <p:cNvPr id="6" name="Diagram6"/>
          <p:cNvGraphicFramePr/>
          <p:nvPr>
            <p:extLst>
              <p:ext uri="{D42A27DB-BD31-4B8C-83A1-F6EECF244321}">
                <p14:modId xmlns:p14="http://schemas.microsoft.com/office/powerpoint/2010/main" val="3487858457"/>
              </p:ext>
            </p:extLst>
          </p:nvPr>
        </p:nvGraphicFramePr>
        <p:xfrm>
          <a:off x="838080" y="2178720"/>
          <a:ext cx="10515240" cy="399780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108" name="CustomShape 2"/>
          <p:cNvSpPr/>
          <p:nvPr/>
        </p:nvSpPr>
        <p:spPr>
          <a:xfrm>
            <a:off x="3505680" y="1692360"/>
            <a:ext cx="4065840" cy="395280"/>
          </a:xfrm>
          <a:prstGeom prst="rect">
            <a:avLst/>
          </a:prstGeom>
          <a:noFill/>
          <a:ln>
            <a:noFill/>
          </a:ln>
        </p:spPr>
        <p:style>
          <a:lnRef idx="0"/>
          <a:fillRef idx="0"/>
          <a:effectRef idx="0"/>
          <a:fontRef idx="minor"/>
        </p:style>
        <p:txBody>
          <a:bodyPr wrap="none" lIns="90000" rIns="90000" tIns="45000" bIns="45000">
            <a:spAutoFit/>
          </a:bodyPr>
          <a:p>
            <a:pPr>
              <a:lnSpc>
                <a:spcPct val="100000"/>
              </a:lnSpc>
            </a:pPr>
            <a:r>
              <a:rPr b="1" lang="el-GR" sz="2000" spc="-1" strike="noStrike" u="sng">
                <a:solidFill>
                  <a:srgbClr val="f900a0"/>
                </a:solidFill>
                <a:uFillTx/>
                <a:latin typeface="Avenir Next LT Pro"/>
              </a:rPr>
              <a:t>ΠΕΡΙΟΔΟΣ ΣΤΑΥΡΟΦΟΡΙΩΝ</a:t>
            </a:r>
            <a:endParaRPr b="0" lang="el-GR" sz="2000" spc="-1" strike="noStrike">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9" name="TextShape 1"/>
          <p:cNvSpPr txBox="1"/>
          <p:nvPr/>
        </p:nvSpPr>
        <p:spPr>
          <a:xfrm>
            <a:off x="838080" y="681120"/>
            <a:ext cx="10515240" cy="1325160"/>
          </a:xfrm>
          <a:prstGeom prst="rect">
            <a:avLst/>
          </a:prstGeom>
          <a:noFill/>
          <a:ln>
            <a:noFill/>
          </a:ln>
        </p:spPr>
        <p:txBody>
          <a:bodyPr anchor="ctr">
            <a:noAutofit/>
          </a:bodyPr>
          <a:p>
            <a:pPr>
              <a:lnSpc>
                <a:spcPct val="90000"/>
              </a:lnSpc>
            </a:pPr>
            <a:r>
              <a:rPr b="0" lang="el-GR" sz="5200" spc="-1" strike="noStrike">
                <a:solidFill>
                  <a:srgbClr val="7162fe"/>
                </a:solidFill>
                <a:latin typeface="Sabon Next LT"/>
              </a:rPr>
              <a:t>ΙΣΤΟΡΙΑ ΝΟΣΗΛΕΥΤΙΚΗΣ</a:t>
            </a:r>
            <a:endParaRPr b="0" lang="el-GR" sz="5200" spc="-1" strike="noStrike">
              <a:solidFill>
                <a:srgbClr val="000000"/>
              </a:solidFill>
              <a:latin typeface="Avenir Next LT Pro"/>
            </a:endParaRPr>
          </a:p>
        </p:txBody>
      </p:sp>
      <p:graphicFrame>
        <p:nvGraphicFramePr>
          <p:cNvPr id="7" name="Diagram7"/>
          <p:cNvGraphicFramePr/>
          <p:nvPr>
            <p:extLst>
              <p:ext uri="{D42A27DB-BD31-4B8C-83A1-F6EECF244321}">
                <p14:modId xmlns:p14="http://schemas.microsoft.com/office/powerpoint/2010/main" val="3175688684"/>
              </p:ext>
            </p:extLst>
          </p:nvPr>
        </p:nvGraphicFramePr>
        <p:xfrm>
          <a:off x="838080" y="2178720"/>
          <a:ext cx="10515240" cy="399780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201449"/>
      </a:dk2>
      <a:lt2>
        <a:srgbClr val="eeeeee"/>
      </a:lt2>
      <a:accent1>
        <a:srgbClr val="f900a0"/>
      </a:accent1>
      <a:accent2>
        <a:srgbClr val="4d4ee6"/>
      </a:accent2>
      <a:accent3>
        <a:srgbClr val="454b78"/>
      </a:accent3>
      <a:accent4>
        <a:srgbClr val="a3a3c1"/>
      </a:accent4>
      <a:accent5>
        <a:srgbClr val="7162fe"/>
      </a:accent5>
      <a:accent6>
        <a:srgbClr val="1ebe9b"/>
      </a:accent6>
      <a:hlink>
        <a:srgbClr val="f900a0"/>
      </a:hlink>
      <a:folHlink>
        <a:srgbClr val="8477fe"/>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201449"/>
      </a:dk2>
      <a:lt2>
        <a:srgbClr val="eeeeee"/>
      </a:lt2>
      <a:accent1>
        <a:srgbClr val="f900a0"/>
      </a:accent1>
      <a:accent2>
        <a:srgbClr val="4d4ee6"/>
      </a:accent2>
      <a:accent3>
        <a:srgbClr val="454b78"/>
      </a:accent3>
      <a:accent4>
        <a:srgbClr val="a3a3c1"/>
      </a:accent4>
      <a:accent5>
        <a:srgbClr val="7162fe"/>
      </a:accent5>
      <a:accent6>
        <a:srgbClr val="1ebe9b"/>
      </a:accent6>
      <a:hlink>
        <a:srgbClr val="f900a0"/>
      </a:hlink>
      <a:folHlink>
        <a:srgbClr val="8477fe"/>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814</TotalTime>
  <Application>LibreOffice/6.4.2.2$Windows_x86 LibreOffice_project/4e471d8c02c9c90f512f7f9ead8875b57fcb1ec3</Application>
  <Words>1978</Words>
  <Paragraphs>121</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2023-10-16T17:56:02Z</dcterms:created>
  <dc:creator>ELEFTHERIOS GAZETAS</dc:creator>
  <dc:description/>
  <dc:language>el-GR</dc:language>
  <cp:lastModifiedBy/>
  <dcterms:modified xsi:type="dcterms:W3CDTF">2023-11-12T13:33:11Z</dcterms:modified>
  <cp:revision>3</cp:revision>
  <dc:subject/>
  <dc:title>ΔΙΑΛΕΞΗ 1</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0</vt:bool>
  </property>
  <property fmtid="{D5CDD505-2E9C-101B-9397-08002B2CF9AE}" pid="5" name="LinksUpToDate">
    <vt:bool>0</vt:bool>
  </property>
  <property fmtid="{D5CDD505-2E9C-101B-9397-08002B2CF9AE}" pid="6" name="MMClips">
    <vt:i4>0</vt:i4>
  </property>
  <property fmtid="{D5CDD505-2E9C-101B-9397-08002B2CF9AE}" pid="7" name="Notes">
    <vt:i4>0</vt:i4>
  </property>
  <property fmtid="{D5CDD505-2E9C-101B-9397-08002B2CF9AE}" pid="8" name="PresentationFormat">
    <vt:lpwstr>Ευρεία οθόνη</vt:lpwstr>
  </property>
  <property fmtid="{D5CDD505-2E9C-101B-9397-08002B2CF9AE}" pid="9" name="ScaleCrop">
    <vt:bool>0</vt:bool>
  </property>
  <property fmtid="{D5CDD505-2E9C-101B-9397-08002B2CF9AE}" pid="10" name="ShareDoc">
    <vt:bool>0</vt:bool>
  </property>
  <property fmtid="{D5CDD505-2E9C-101B-9397-08002B2CF9AE}" pid="11" name="Slides">
    <vt:i4>22</vt:i4>
  </property>
</Properties>
</file>