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78" r:id="rId14"/>
    <p:sldId id="279" r:id="rId15"/>
    <p:sldId id="280" r:id="rId16"/>
    <p:sldId id="281" r:id="rId17"/>
    <p:sldId id="269" r:id="rId18"/>
    <p:sldId id="270" r:id="rId19"/>
    <p:sldId id="271" r:id="rId20"/>
    <p:sldId id="272" r:id="rId21"/>
    <p:sldId id="273" r:id="rId22"/>
    <p:sldId id="274" r:id="rId23"/>
    <p:sldId id="275" r:id="rId24"/>
    <p:sldId id="276" r:id="rId25"/>
    <p:sldId id="277"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5F1C60-B1B2-F147-BF1C-28950602B153}" v="147" dt="2023-10-30T11:08:57.5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50"/>
    <p:restoredTop sz="95840"/>
  </p:normalViewPr>
  <p:slideViewPr>
    <p:cSldViewPr snapToGrid="0" snapToObjects="1">
      <p:cViewPr varScale="1">
        <p:scale>
          <a:sx n="73" d="100"/>
          <a:sy n="73" d="100"/>
        </p:scale>
        <p:origin x="18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FTHERIOS GAZETAS" userId="b807ffcc-a93d-4aa6-ad39-f436a5e4fbfd" providerId="ADAL" clId="{F45F1C60-B1B2-F147-BF1C-28950602B153}"/>
    <pc:docChg chg="undo custSel addSld delSld modSld sldOrd">
      <pc:chgData name="ELEFTHERIOS GAZETAS" userId="b807ffcc-a93d-4aa6-ad39-f436a5e4fbfd" providerId="ADAL" clId="{F45F1C60-B1B2-F147-BF1C-28950602B153}" dt="2023-10-30T11:11:23.645" v="2369" actId="26606"/>
      <pc:docMkLst>
        <pc:docMk/>
      </pc:docMkLst>
      <pc:sldChg chg="addSp modSp new mod setBg">
        <pc:chgData name="ELEFTHERIOS GAZETAS" userId="b807ffcc-a93d-4aa6-ad39-f436a5e4fbfd" providerId="ADAL" clId="{F45F1C60-B1B2-F147-BF1C-28950602B153}" dt="2023-10-30T09:22:12.020" v="69" actId="2"/>
        <pc:sldMkLst>
          <pc:docMk/>
          <pc:sldMk cId="1968710974" sldId="258"/>
        </pc:sldMkLst>
        <pc:spChg chg="mod">
          <ac:chgData name="ELEFTHERIOS GAZETAS" userId="b807ffcc-a93d-4aa6-ad39-f436a5e4fbfd" providerId="ADAL" clId="{F45F1C60-B1B2-F147-BF1C-28950602B153}" dt="2023-10-30T09:22:03.109" v="67" actId="26606"/>
          <ac:spMkLst>
            <pc:docMk/>
            <pc:sldMk cId="1968710974" sldId="258"/>
            <ac:spMk id="2" creationId="{BA7C9909-2C2E-0A48-B923-307212A3EDFC}"/>
          </ac:spMkLst>
        </pc:spChg>
        <pc:spChg chg="mod">
          <ac:chgData name="ELEFTHERIOS GAZETAS" userId="b807ffcc-a93d-4aa6-ad39-f436a5e4fbfd" providerId="ADAL" clId="{F45F1C60-B1B2-F147-BF1C-28950602B153}" dt="2023-10-30T09:22:12.020" v="69" actId="2"/>
          <ac:spMkLst>
            <pc:docMk/>
            <pc:sldMk cId="1968710974" sldId="258"/>
            <ac:spMk id="3" creationId="{E3D51D80-C468-024D-8D70-A34F0D7F4C39}"/>
          </ac:spMkLst>
        </pc:spChg>
        <pc:spChg chg="add">
          <ac:chgData name="ELEFTHERIOS GAZETAS" userId="b807ffcc-a93d-4aa6-ad39-f436a5e4fbfd" providerId="ADAL" clId="{F45F1C60-B1B2-F147-BF1C-28950602B153}" dt="2023-10-30T09:22:03.109" v="67" actId="26606"/>
          <ac:spMkLst>
            <pc:docMk/>
            <pc:sldMk cId="1968710974" sldId="258"/>
            <ac:spMk id="8" creationId="{50E53EDA-3B94-4F6B-9E86-D3BB9EBB9616}"/>
          </ac:spMkLst>
        </pc:spChg>
        <pc:cxnChg chg="add">
          <ac:chgData name="ELEFTHERIOS GAZETAS" userId="b807ffcc-a93d-4aa6-ad39-f436a5e4fbfd" providerId="ADAL" clId="{F45F1C60-B1B2-F147-BF1C-28950602B153}" dt="2023-10-30T09:22:03.109" v="67" actId="26606"/>
          <ac:cxnSpMkLst>
            <pc:docMk/>
            <pc:sldMk cId="1968710974" sldId="258"/>
            <ac:cxnSpMk id="10" creationId="{30EFD79F-7790-479B-B7DB-BD0D8C101DDD}"/>
          </ac:cxnSpMkLst>
        </pc:cxnChg>
      </pc:sldChg>
      <pc:sldChg chg="addSp modSp new mod setBg">
        <pc:chgData name="ELEFTHERIOS GAZETAS" userId="b807ffcc-a93d-4aa6-ad39-f436a5e4fbfd" providerId="ADAL" clId="{F45F1C60-B1B2-F147-BF1C-28950602B153}" dt="2023-10-30T09:32:11.130" v="465" actId="2"/>
        <pc:sldMkLst>
          <pc:docMk/>
          <pc:sldMk cId="2724866584" sldId="259"/>
        </pc:sldMkLst>
        <pc:spChg chg="add mod">
          <ac:chgData name="ELEFTHERIOS GAZETAS" userId="b807ffcc-a93d-4aa6-ad39-f436a5e4fbfd" providerId="ADAL" clId="{F45F1C60-B1B2-F147-BF1C-28950602B153}" dt="2023-10-30T09:32:11.130" v="465" actId="2"/>
          <ac:spMkLst>
            <pc:docMk/>
            <pc:sldMk cId="2724866584" sldId="259"/>
            <ac:spMk id="2" creationId="{5B3AEDDF-D3AB-FA43-B504-091795A33425}"/>
          </ac:spMkLst>
        </pc:spChg>
        <pc:spChg chg="add">
          <ac:chgData name="ELEFTHERIOS GAZETAS" userId="b807ffcc-a93d-4aa6-ad39-f436a5e4fbfd" providerId="ADAL" clId="{F45F1C60-B1B2-F147-BF1C-28950602B153}" dt="2023-10-30T09:28:51.988" v="154" actId="26606"/>
          <ac:spMkLst>
            <pc:docMk/>
            <pc:sldMk cId="2724866584" sldId="259"/>
            <ac:spMk id="9" creationId="{50E53EDA-3B94-4F6B-9E86-D3BB9EBB9616}"/>
          </ac:spMkLst>
        </pc:spChg>
        <pc:picChg chg="add">
          <ac:chgData name="ELEFTHERIOS GAZETAS" userId="b807ffcc-a93d-4aa6-ad39-f436a5e4fbfd" providerId="ADAL" clId="{F45F1C60-B1B2-F147-BF1C-28950602B153}" dt="2023-10-30T09:28:51.988" v="154" actId="26606"/>
          <ac:picMkLst>
            <pc:docMk/>
            <pc:sldMk cId="2724866584" sldId="259"/>
            <ac:picMk id="7" creationId="{A17F7527-5AC0-479A-B79F-9CF463410490}"/>
          </ac:picMkLst>
        </pc:picChg>
        <pc:cxnChg chg="add">
          <ac:chgData name="ELEFTHERIOS GAZETAS" userId="b807ffcc-a93d-4aa6-ad39-f436a5e4fbfd" providerId="ADAL" clId="{F45F1C60-B1B2-F147-BF1C-28950602B153}" dt="2023-10-30T09:28:51.988" v="154" actId="26606"/>
          <ac:cxnSpMkLst>
            <pc:docMk/>
            <pc:sldMk cId="2724866584" sldId="259"/>
            <ac:cxnSpMk id="11" creationId="{30EFD79F-7790-479B-B7DB-BD0D8C101DDD}"/>
          </ac:cxnSpMkLst>
        </pc:cxnChg>
      </pc:sldChg>
      <pc:sldChg chg="modSp new mod">
        <pc:chgData name="ELEFTHERIOS GAZETAS" userId="b807ffcc-a93d-4aa6-ad39-f436a5e4fbfd" providerId="ADAL" clId="{F45F1C60-B1B2-F147-BF1C-28950602B153}" dt="2023-10-30T09:31:35.327" v="300" actId="2"/>
        <pc:sldMkLst>
          <pc:docMk/>
          <pc:sldMk cId="3470352720" sldId="260"/>
        </pc:sldMkLst>
        <pc:spChg chg="mod">
          <ac:chgData name="ELEFTHERIOS GAZETAS" userId="b807ffcc-a93d-4aa6-ad39-f436a5e4fbfd" providerId="ADAL" clId="{F45F1C60-B1B2-F147-BF1C-28950602B153}" dt="2023-10-30T09:30:03.544" v="174" actId="20577"/>
          <ac:spMkLst>
            <pc:docMk/>
            <pc:sldMk cId="3470352720" sldId="260"/>
            <ac:spMk id="2" creationId="{2758AAA6-B268-264B-AC5C-C9418B36EEC4}"/>
          </ac:spMkLst>
        </pc:spChg>
        <pc:spChg chg="mod">
          <ac:chgData name="ELEFTHERIOS GAZETAS" userId="b807ffcc-a93d-4aa6-ad39-f436a5e4fbfd" providerId="ADAL" clId="{F45F1C60-B1B2-F147-BF1C-28950602B153}" dt="2023-10-30T09:31:35.327" v="300" actId="2"/>
          <ac:spMkLst>
            <pc:docMk/>
            <pc:sldMk cId="3470352720" sldId="260"/>
            <ac:spMk id="3" creationId="{A5D887C9-973F-1643-A601-6F874BAAE4F3}"/>
          </ac:spMkLst>
        </pc:spChg>
      </pc:sldChg>
      <pc:sldChg chg="addSp modSp new mod setBg">
        <pc:chgData name="ELEFTHERIOS GAZETAS" userId="b807ffcc-a93d-4aa6-ad39-f436a5e4fbfd" providerId="ADAL" clId="{F45F1C60-B1B2-F147-BF1C-28950602B153}" dt="2023-10-30T09:55:55.663" v="841" actId="2"/>
        <pc:sldMkLst>
          <pc:docMk/>
          <pc:sldMk cId="48625013" sldId="261"/>
        </pc:sldMkLst>
        <pc:spChg chg="mod">
          <ac:chgData name="ELEFTHERIOS GAZETAS" userId="b807ffcc-a93d-4aa6-ad39-f436a5e4fbfd" providerId="ADAL" clId="{F45F1C60-B1B2-F147-BF1C-28950602B153}" dt="2023-10-30T09:40:17.666" v="726" actId="26606"/>
          <ac:spMkLst>
            <pc:docMk/>
            <pc:sldMk cId="48625013" sldId="261"/>
            <ac:spMk id="2" creationId="{A562D442-20C3-E54B-8414-4493AA503253}"/>
          </ac:spMkLst>
        </pc:spChg>
        <pc:spChg chg="mod">
          <ac:chgData name="ELEFTHERIOS GAZETAS" userId="b807ffcc-a93d-4aa6-ad39-f436a5e4fbfd" providerId="ADAL" clId="{F45F1C60-B1B2-F147-BF1C-28950602B153}" dt="2023-10-30T09:55:55.663" v="841" actId="2"/>
          <ac:spMkLst>
            <pc:docMk/>
            <pc:sldMk cId="48625013" sldId="261"/>
            <ac:spMk id="3" creationId="{8254C32E-22C1-B24C-A1E1-B45D6D8AAFF5}"/>
          </ac:spMkLst>
        </pc:spChg>
        <pc:spChg chg="add">
          <ac:chgData name="ELEFTHERIOS GAZETAS" userId="b807ffcc-a93d-4aa6-ad39-f436a5e4fbfd" providerId="ADAL" clId="{F45F1C60-B1B2-F147-BF1C-28950602B153}" dt="2023-10-30T09:40:17.666" v="726" actId="26606"/>
          <ac:spMkLst>
            <pc:docMk/>
            <pc:sldMk cId="48625013" sldId="261"/>
            <ac:spMk id="8" creationId="{50E53EDA-3B94-4F6B-9E86-D3BB9EBB9616}"/>
          </ac:spMkLst>
        </pc:spChg>
        <pc:cxnChg chg="add">
          <ac:chgData name="ELEFTHERIOS GAZETAS" userId="b807ffcc-a93d-4aa6-ad39-f436a5e4fbfd" providerId="ADAL" clId="{F45F1C60-B1B2-F147-BF1C-28950602B153}" dt="2023-10-30T09:40:17.666" v="726" actId="26606"/>
          <ac:cxnSpMkLst>
            <pc:docMk/>
            <pc:sldMk cId="48625013" sldId="261"/>
            <ac:cxnSpMk id="10" creationId="{30EFD79F-7790-479B-B7DB-BD0D8C101DDD}"/>
          </ac:cxnSpMkLst>
        </pc:cxnChg>
      </pc:sldChg>
      <pc:sldChg chg="addSp delSp modSp new mod">
        <pc:chgData name="ELEFTHERIOS GAZETAS" userId="b807ffcc-a93d-4aa6-ad39-f436a5e4fbfd" providerId="ADAL" clId="{F45F1C60-B1B2-F147-BF1C-28950602B153}" dt="2023-10-30T09:56:11.921" v="944" actId="2"/>
        <pc:sldMkLst>
          <pc:docMk/>
          <pc:sldMk cId="889048115" sldId="262"/>
        </pc:sldMkLst>
        <pc:spChg chg="add del mod">
          <ac:chgData name="ELEFTHERIOS GAZETAS" userId="b807ffcc-a93d-4aa6-ad39-f436a5e4fbfd" providerId="ADAL" clId="{F45F1C60-B1B2-F147-BF1C-28950602B153}" dt="2023-10-30T09:40:08.749" v="725" actId="26606"/>
          <ac:spMkLst>
            <pc:docMk/>
            <pc:sldMk cId="889048115" sldId="262"/>
            <ac:spMk id="2" creationId="{92443E5B-65C9-C241-A0A8-B7BC56140EEE}"/>
          </ac:spMkLst>
        </pc:spChg>
        <pc:graphicFrameChg chg="add mod">
          <ac:chgData name="ELEFTHERIOS GAZETAS" userId="b807ffcc-a93d-4aa6-ad39-f436a5e4fbfd" providerId="ADAL" clId="{F45F1C60-B1B2-F147-BF1C-28950602B153}" dt="2023-10-30T09:56:11.921" v="944" actId="2"/>
          <ac:graphicFrameMkLst>
            <pc:docMk/>
            <pc:sldMk cId="889048115" sldId="262"/>
            <ac:graphicFrameMk id="4" creationId="{F5F0F3F9-3515-2B1B-2C61-D0D46CC137DA}"/>
          </ac:graphicFrameMkLst>
        </pc:graphicFrameChg>
      </pc:sldChg>
      <pc:sldChg chg="modSp new mod">
        <pc:chgData name="ELEFTHERIOS GAZETAS" userId="b807ffcc-a93d-4aa6-ad39-f436a5e4fbfd" providerId="ADAL" clId="{F45F1C60-B1B2-F147-BF1C-28950602B153}" dt="2023-10-30T09:55:39.517" v="762" actId="2"/>
        <pc:sldMkLst>
          <pc:docMk/>
          <pc:sldMk cId="1753731807" sldId="263"/>
        </pc:sldMkLst>
        <pc:spChg chg="mod">
          <ac:chgData name="ELEFTHERIOS GAZETAS" userId="b807ffcc-a93d-4aa6-ad39-f436a5e4fbfd" providerId="ADAL" clId="{F45F1C60-B1B2-F147-BF1C-28950602B153}" dt="2023-10-30T09:55:38.449" v="760" actId="2"/>
          <ac:spMkLst>
            <pc:docMk/>
            <pc:sldMk cId="1753731807" sldId="263"/>
            <ac:spMk id="2" creationId="{20EC6F88-5F8D-0549-887E-584130049C6C}"/>
          </ac:spMkLst>
        </pc:spChg>
        <pc:spChg chg="mod">
          <ac:chgData name="ELEFTHERIOS GAZETAS" userId="b807ffcc-a93d-4aa6-ad39-f436a5e4fbfd" providerId="ADAL" clId="{F45F1C60-B1B2-F147-BF1C-28950602B153}" dt="2023-10-30T09:55:39.517" v="762" actId="2"/>
          <ac:spMkLst>
            <pc:docMk/>
            <pc:sldMk cId="1753731807" sldId="263"/>
            <ac:spMk id="3" creationId="{E929BEC8-19AE-9140-B56D-9620560EB10B}"/>
          </ac:spMkLst>
        </pc:spChg>
      </pc:sldChg>
      <pc:sldChg chg="modSp new mod">
        <pc:chgData name="ELEFTHERIOS GAZETAS" userId="b807ffcc-a93d-4aa6-ad39-f436a5e4fbfd" providerId="ADAL" clId="{F45F1C60-B1B2-F147-BF1C-28950602B153}" dt="2023-10-30T09:58:39.273" v="986" actId="12"/>
        <pc:sldMkLst>
          <pc:docMk/>
          <pc:sldMk cId="1604778413" sldId="264"/>
        </pc:sldMkLst>
        <pc:spChg chg="mod">
          <ac:chgData name="ELEFTHERIOS GAZETAS" userId="b807ffcc-a93d-4aa6-ad39-f436a5e4fbfd" providerId="ADAL" clId="{F45F1C60-B1B2-F147-BF1C-28950602B153}" dt="2023-10-30T09:58:26.999" v="983" actId="2"/>
          <ac:spMkLst>
            <pc:docMk/>
            <pc:sldMk cId="1604778413" sldId="264"/>
            <ac:spMk id="2" creationId="{4A7DA3AB-A575-5D40-BFED-38BE46810710}"/>
          </ac:spMkLst>
        </pc:spChg>
        <pc:spChg chg="mod">
          <ac:chgData name="ELEFTHERIOS GAZETAS" userId="b807ffcc-a93d-4aa6-ad39-f436a5e4fbfd" providerId="ADAL" clId="{F45F1C60-B1B2-F147-BF1C-28950602B153}" dt="2023-10-30T09:58:39.273" v="986" actId="12"/>
          <ac:spMkLst>
            <pc:docMk/>
            <pc:sldMk cId="1604778413" sldId="264"/>
            <ac:spMk id="3" creationId="{38733D6E-ABFF-1B40-8E6E-67FA32B7C68C}"/>
          </ac:spMkLst>
        </pc:spChg>
      </pc:sldChg>
      <pc:sldChg chg="modSp new del">
        <pc:chgData name="ELEFTHERIOS GAZETAS" userId="b807ffcc-a93d-4aa6-ad39-f436a5e4fbfd" providerId="ADAL" clId="{F45F1C60-B1B2-F147-BF1C-28950602B153}" dt="2023-10-30T09:58:46.775" v="989" actId="2696"/>
        <pc:sldMkLst>
          <pc:docMk/>
          <pc:sldMk cId="1866402118" sldId="265"/>
        </pc:sldMkLst>
        <pc:spChg chg="mod">
          <ac:chgData name="ELEFTHERIOS GAZETAS" userId="b807ffcc-a93d-4aa6-ad39-f436a5e4fbfd" providerId="ADAL" clId="{F45F1C60-B1B2-F147-BF1C-28950602B153}" dt="2023-10-30T09:58:45.691" v="988" actId="20577"/>
          <ac:spMkLst>
            <pc:docMk/>
            <pc:sldMk cId="1866402118" sldId="265"/>
            <ac:spMk id="2" creationId="{42BC2546-7D06-A44A-8824-A32AD7E6E9BF}"/>
          </ac:spMkLst>
        </pc:spChg>
      </pc:sldChg>
      <pc:sldChg chg="delSp new del mod">
        <pc:chgData name="ELEFTHERIOS GAZETAS" userId="b807ffcc-a93d-4aa6-ad39-f436a5e4fbfd" providerId="ADAL" clId="{F45F1C60-B1B2-F147-BF1C-28950602B153}" dt="2023-10-30T10:01:28.833" v="1056" actId="2696"/>
        <pc:sldMkLst>
          <pc:docMk/>
          <pc:sldMk cId="2982865532" sldId="265"/>
        </pc:sldMkLst>
        <pc:spChg chg="del">
          <ac:chgData name="ELEFTHERIOS GAZETAS" userId="b807ffcc-a93d-4aa6-ad39-f436a5e4fbfd" providerId="ADAL" clId="{F45F1C60-B1B2-F147-BF1C-28950602B153}" dt="2023-10-30T09:59:23.555" v="995" actId="478"/>
          <ac:spMkLst>
            <pc:docMk/>
            <pc:sldMk cId="2982865532" sldId="265"/>
            <ac:spMk id="2" creationId="{0142241D-B6DC-6A4A-8BE0-07797C8596A8}"/>
          </ac:spMkLst>
        </pc:spChg>
      </pc:sldChg>
      <pc:sldChg chg="new del">
        <pc:chgData name="ELEFTHERIOS GAZETAS" userId="b807ffcc-a93d-4aa6-ad39-f436a5e4fbfd" providerId="ADAL" clId="{F45F1C60-B1B2-F147-BF1C-28950602B153}" dt="2023-10-30T09:59:16.415" v="992" actId="2696"/>
        <pc:sldMkLst>
          <pc:docMk/>
          <pc:sldMk cId="3017140361" sldId="265"/>
        </pc:sldMkLst>
      </pc:sldChg>
      <pc:sldChg chg="new del">
        <pc:chgData name="ELEFTHERIOS GAZETAS" userId="b807ffcc-a93d-4aa6-ad39-f436a5e4fbfd" providerId="ADAL" clId="{F45F1C60-B1B2-F147-BF1C-28950602B153}" dt="2023-10-30T09:59:18.094" v="993" actId="2696"/>
        <pc:sldMkLst>
          <pc:docMk/>
          <pc:sldMk cId="2854198872" sldId="266"/>
        </pc:sldMkLst>
      </pc:sldChg>
      <pc:sldChg chg="delSp modSp new mod">
        <pc:chgData name="ELEFTHERIOS GAZETAS" userId="b807ffcc-a93d-4aa6-ad39-f436a5e4fbfd" providerId="ADAL" clId="{F45F1C60-B1B2-F147-BF1C-28950602B153}" dt="2023-10-30T10:01:25.659" v="1055" actId="1076"/>
        <pc:sldMkLst>
          <pc:docMk/>
          <pc:sldMk cId="3889310872" sldId="266"/>
        </pc:sldMkLst>
        <pc:spChg chg="del">
          <ac:chgData name="ELEFTHERIOS GAZETAS" userId="b807ffcc-a93d-4aa6-ad39-f436a5e4fbfd" providerId="ADAL" clId="{F45F1C60-B1B2-F147-BF1C-28950602B153}" dt="2023-10-30T09:59:31.632" v="997" actId="478"/>
          <ac:spMkLst>
            <pc:docMk/>
            <pc:sldMk cId="3889310872" sldId="266"/>
            <ac:spMk id="2" creationId="{E829CF32-C9B7-FB4B-86B6-CA5C70764F9B}"/>
          </ac:spMkLst>
        </pc:spChg>
        <pc:spChg chg="mod">
          <ac:chgData name="ELEFTHERIOS GAZETAS" userId="b807ffcc-a93d-4aa6-ad39-f436a5e4fbfd" providerId="ADAL" clId="{F45F1C60-B1B2-F147-BF1C-28950602B153}" dt="2023-10-30T10:01:12.864" v="1048" actId="1076"/>
          <ac:spMkLst>
            <pc:docMk/>
            <pc:sldMk cId="3889310872" sldId="266"/>
            <ac:spMk id="3" creationId="{3B26C633-7A86-FA4F-BABE-76CF5549068A}"/>
          </ac:spMkLst>
        </pc:spChg>
        <pc:spChg chg="mod">
          <ac:chgData name="ELEFTHERIOS GAZETAS" userId="b807ffcc-a93d-4aa6-ad39-f436a5e4fbfd" providerId="ADAL" clId="{F45F1C60-B1B2-F147-BF1C-28950602B153}" dt="2023-10-30T10:01:25.659" v="1055" actId="1076"/>
          <ac:spMkLst>
            <pc:docMk/>
            <pc:sldMk cId="3889310872" sldId="266"/>
            <ac:spMk id="4" creationId="{330783F5-1905-6A4E-B166-D7B2C55F0DD2}"/>
          </ac:spMkLst>
        </pc:spChg>
        <pc:spChg chg="mod">
          <ac:chgData name="ELEFTHERIOS GAZETAS" userId="b807ffcc-a93d-4aa6-ad39-f436a5e4fbfd" providerId="ADAL" clId="{F45F1C60-B1B2-F147-BF1C-28950602B153}" dt="2023-10-30T10:01:15.910" v="1049" actId="1076"/>
          <ac:spMkLst>
            <pc:docMk/>
            <pc:sldMk cId="3889310872" sldId="266"/>
            <ac:spMk id="5" creationId="{0CABD2AF-D663-114D-9B52-5F8644AD2EFB}"/>
          </ac:spMkLst>
        </pc:spChg>
        <pc:spChg chg="mod">
          <ac:chgData name="ELEFTHERIOS GAZETAS" userId="b807ffcc-a93d-4aa6-ad39-f436a5e4fbfd" providerId="ADAL" clId="{F45F1C60-B1B2-F147-BF1C-28950602B153}" dt="2023-10-30T10:01:23.326" v="1053" actId="27636"/>
          <ac:spMkLst>
            <pc:docMk/>
            <pc:sldMk cId="3889310872" sldId="266"/>
            <ac:spMk id="6" creationId="{B934A754-232C-CF42-9F8C-8F8BB4DD34E8}"/>
          </ac:spMkLst>
        </pc:spChg>
      </pc:sldChg>
      <pc:sldChg chg="modSp new mod">
        <pc:chgData name="ELEFTHERIOS GAZETAS" userId="b807ffcc-a93d-4aa6-ad39-f436a5e4fbfd" providerId="ADAL" clId="{F45F1C60-B1B2-F147-BF1C-28950602B153}" dt="2023-10-30T10:02:06.983" v="1080" actId="14100"/>
        <pc:sldMkLst>
          <pc:docMk/>
          <pc:sldMk cId="2854430645" sldId="267"/>
        </pc:sldMkLst>
        <pc:spChg chg="mod">
          <ac:chgData name="ELEFTHERIOS GAZETAS" userId="b807ffcc-a93d-4aa6-ad39-f436a5e4fbfd" providerId="ADAL" clId="{F45F1C60-B1B2-F147-BF1C-28950602B153}" dt="2023-10-30T10:01:44.385" v="1073" actId="20577"/>
          <ac:spMkLst>
            <pc:docMk/>
            <pc:sldMk cId="2854430645" sldId="267"/>
            <ac:spMk id="2" creationId="{446AF37F-1BE8-2440-B521-1519C6D3363B}"/>
          </ac:spMkLst>
        </pc:spChg>
        <pc:spChg chg="mod">
          <ac:chgData name="ELEFTHERIOS GAZETAS" userId="b807ffcc-a93d-4aa6-ad39-f436a5e4fbfd" providerId="ADAL" clId="{F45F1C60-B1B2-F147-BF1C-28950602B153}" dt="2023-10-30T10:02:06.983" v="1080" actId="14100"/>
          <ac:spMkLst>
            <pc:docMk/>
            <pc:sldMk cId="2854430645" sldId="267"/>
            <ac:spMk id="3" creationId="{496F5491-67D5-D344-B0EB-377D40DDC9C4}"/>
          </ac:spMkLst>
        </pc:spChg>
      </pc:sldChg>
      <pc:sldChg chg="addSp modSp new mod setBg">
        <pc:chgData name="ELEFTHERIOS GAZETAS" userId="b807ffcc-a93d-4aa6-ad39-f436a5e4fbfd" providerId="ADAL" clId="{F45F1C60-B1B2-F147-BF1C-28950602B153}" dt="2023-10-30T10:07:05.520" v="1319" actId="2"/>
        <pc:sldMkLst>
          <pc:docMk/>
          <pc:sldMk cId="2271116572" sldId="268"/>
        </pc:sldMkLst>
        <pc:spChg chg="add mod">
          <ac:chgData name="ELEFTHERIOS GAZETAS" userId="b807ffcc-a93d-4aa6-ad39-f436a5e4fbfd" providerId="ADAL" clId="{F45F1C60-B1B2-F147-BF1C-28950602B153}" dt="2023-10-30T10:07:05.520" v="1319" actId="2"/>
          <ac:spMkLst>
            <pc:docMk/>
            <pc:sldMk cId="2271116572" sldId="268"/>
            <ac:spMk id="2" creationId="{787E8D0B-7E5F-6147-8654-FE46BF9E01E2}"/>
          </ac:spMkLst>
        </pc:spChg>
        <pc:picChg chg="add">
          <ac:chgData name="ELEFTHERIOS GAZETAS" userId="b807ffcc-a93d-4aa6-ad39-f436a5e4fbfd" providerId="ADAL" clId="{F45F1C60-B1B2-F147-BF1C-28950602B153}" dt="2023-10-30T10:03:29.859" v="1100" actId="26606"/>
          <ac:picMkLst>
            <pc:docMk/>
            <pc:sldMk cId="2271116572" sldId="268"/>
            <ac:picMk id="4" creationId="{FD1B2917-5957-EFA5-7C2A-713B64C710BC}"/>
          </ac:picMkLst>
        </pc:picChg>
        <pc:picChg chg="add">
          <ac:chgData name="ELEFTHERIOS GAZETAS" userId="b807ffcc-a93d-4aa6-ad39-f436a5e4fbfd" providerId="ADAL" clId="{F45F1C60-B1B2-F147-BF1C-28950602B153}" dt="2023-10-30T10:03:29.859" v="1100" actId="26606"/>
          <ac:picMkLst>
            <pc:docMk/>
            <pc:sldMk cId="2271116572" sldId="268"/>
            <ac:picMk id="8" creationId="{DF6A9299-1D12-47E2-9DD4-03342553C4AA}"/>
          </ac:picMkLst>
        </pc:picChg>
      </pc:sldChg>
      <pc:sldChg chg="modSp new mod">
        <pc:chgData name="ELEFTHERIOS GAZETAS" userId="b807ffcc-a93d-4aa6-ad39-f436a5e4fbfd" providerId="ADAL" clId="{F45F1C60-B1B2-F147-BF1C-28950602B153}" dt="2023-10-30T10:07:05.647" v="1320" actId="2"/>
        <pc:sldMkLst>
          <pc:docMk/>
          <pc:sldMk cId="2254320838" sldId="269"/>
        </pc:sldMkLst>
        <pc:spChg chg="mod">
          <ac:chgData name="ELEFTHERIOS GAZETAS" userId="b807ffcc-a93d-4aa6-ad39-f436a5e4fbfd" providerId="ADAL" clId="{F45F1C60-B1B2-F147-BF1C-28950602B153}" dt="2023-10-30T10:07:05.647" v="1320" actId="2"/>
          <ac:spMkLst>
            <pc:docMk/>
            <pc:sldMk cId="2254320838" sldId="269"/>
            <ac:spMk id="2" creationId="{B1656EE0-D33B-C945-ACEB-5501779E4AC4}"/>
          </ac:spMkLst>
        </pc:spChg>
        <pc:spChg chg="mod">
          <ac:chgData name="ELEFTHERIOS GAZETAS" userId="b807ffcc-a93d-4aa6-ad39-f436a5e4fbfd" providerId="ADAL" clId="{F45F1C60-B1B2-F147-BF1C-28950602B153}" dt="2023-10-30T10:06:33.943" v="1122" actId="2"/>
          <ac:spMkLst>
            <pc:docMk/>
            <pc:sldMk cId="2254320838" sldId="269"/>
            <ac:spMk id="3" creationId="{3A815AC9-F01F-6942-86EE-E2B2D413961F}"/>
          </ac:spMkLst>
        </pc:spChg>
      </pc:sldChg>
      <pc:sldChg chg="addSp modSp new mod setBg setClrOvrMap">
        <pc:chgData name="ELEFTHERIOS GAZETAS" userId="b807ffcc-a93d-4aa6-ad39-f436a5e4fbfd" providerId="ADAL" clId="{F45F1C60-B1B2-F147-BF1C-28950602B153}" dt="2023-10-30T10:12:29.435" v="1474" actId="2"/>
        <pc:sldMkLst>
          <pc:docMk/>
          <pc:sldMk cId="3014207418" sldId="270"/>
        </pc:sldMkLst>
        <pc:spChg chg="add mod">
          <ac:chgData name="ELEFTHERIOS GAZETAS" userId="b807ffcc-a93d-4aa6-ad39-f436a5e4fbfd" providerId="ADAL" clId="{F45F1C60-B1B2-F147-BF1C-28950602B153}" dt="2023-10-30T10:12:29.435" v="1474" actId="2"/>
          <ac:spMkLst>
            <pc:docMk/>
            <pc:sldMk cId="3014207418" sldId="270"/>
            <ac:spMk id="2" creationId="{28F49D79-F4F6-2D47-863C-E236916701DE}"/>
          </ac:spMkLst>
        </pc:spChg>
        <pc:spChg chg="add">
          <ac:chgData name="ELEFTHERIOS GAZETAS" userId="b807ffcc-a93d-4aa6-ad39-f436a5e4fbfd" providerId="ADAL" clId="{F45F1C60-B1B2-F147-BF1C-28950602B153}" dt="2023-10-30T10:09:20.255" v="1333" actId="26606"/>
          <ac:spMkLst>
            <pc:docMk/>
            <pc:sldMk cId="3014207418" sldId="270"/>
            <ac:spMk id="9" creationId="{54309F57-B331-41A7-9154-15EC2AF45A60}"/>
          </ac:spMkLst>
        </pc:spChg>
        <pc:picChg chg="add">
          <ac:chgData name="ELEFTHERIOS GAZETAS" userId="b807ffcc-a93d-4aa6-ad39-f436a5e4fbfd" providerId="ADAL" clId="{F45F1C60-B1B2-F147-BF1C-28950602B153}" dt="2023-10-30T10:09:20.255" v="1333" actId="26606"/>
          <ac:picMkLst>
            <pc:docMk/>
            <pc:sldMk cId="3014207418" sldId="270"/>
            <ac:picMk id="7" creationId="{A17F7527-5AC0-479A-B79F-9CF463410490}"/>
          </ac:picMkLst>
        </pc:picChg>
      </pc:sldChg>
      <pc:sldChg chg="addSp delSp modSp new mod setBg">
        <pc:chgData name="ELEFTHERIOS GAZETAS" userId="b807ffcc-a93d-4aa6-ad39-f436a5e4fbfd" providerId="ADAL" clId="{F45F1C60-B1B2-F147-BF1C-28950602B153}" dt="2023-10-30T10:12:30.234" v="1477" actId="2"/>
        <pc:sldMkLst>
          <pc:docMk/>
          <pc:sldMk cId="4163175531" sldId="271"/>
        </pc:sldMkLst>
        <pc:spChg chg="mod">
          <ac:chgData name="ELEFTHERIOS GAZETAS" userId="b807ffcc-a93d-4aa6-ad39-f436a5e4fbfd" providerId="ADAL" clId="{F45F1C60-B1B2-F147-BF1C-28950602B153}" dt="2023-10-30T10:12:30.072" v="1476" actId="2"/>
          <ac:spMkLst>
            <pc:docMk/>
            <pc:sldMk cId="4163175531" sldId="271"/>
            <ac:spMk id="2" creationId="{4B5879D7-ACE1-374C-BD68-910F7A9876E4}"/>
          </ac:spMkLst>
        </pc:spChg>
        <pc:spChg chg="del mod">
          <ac:chgData name="ELEFTHERIOS GAZETAS" userId="b807ffcc-a93d-4aa6-ad39-f436a5e4fbfd" providerId="ADAL" clId="{F45F1C60-B1B2-F147-BF1C-28950602B153}" dt="2023-10-30T10:12:00.821" v="1373" actId="26606"/>
          <ac:spMkLst>
            <pc:docMk/>
            <pc:sldMk cId="4163175531" sldId="271"/>
            <ac:spMk id="3" creationId="{791172BB-4EA2-3340-9381-9D071C3C4E37}"/>
          </ac:spMkLst>
        </pc:spChg>
        <pc:spChg chg="add del">
          <ac:chgData name="ELEFTHERIOS GAZETAS" userId="b807ffcc-a93d-4aa6-ad39-f436a5e4fbfd" providerId="ADAL" clId="{F45F1C60-B1B2-F147-BF1C-28950602B153}" dt="2023-10-30T10:12:00.785" v="1372" actId="26606"/>
          <ac:spMkLst>
            <pc:docMk/>
            <pc:sldMk cId="4163175531" sldId="271"/>
            <ac:spMk id="8" creationId="{50E53EDA-3B94-4F6B-9E86-D3BB9EBB9616}"/>
          </ac:spMkLst>
        </pc:spChg>
        <pc:graphicFrameChg chg="add mod">
          <ac:chgData name="ELEFTHERIOS GAZETAS" userId="b807ffcc-a93d-4aa6-ad39-f436a5e4fbfd" providerId="ADAL" clId="{F45F1C60-B1B2-F147-BF1C-28950602B153}" dt="2023-10-30T10:12:30.234" v="1477" actId="2"/>
          <ac:graphicFrameMkLst>
            <pc:docMk/>
            <pc:sldMk cId="4163175531" sldId="271"/>
            <ac:graphicFrameMk id="5" creationId="{3D6769CA-995E-5AE5-A2C3-244617AE990B}"/>
          </ac:graphicFrameMkLst>
        </pc:graphicFrameChg>
        <pc:cxnChg chg="add del">
          <ac:chgData name="ELEFTHERIOS GAZETAS" userId="b807ffcc-a93d-4aa6-ad39-f436a5e4fbfd" providerId="ADAL" clId="{F45F1C60-B1B2-F147-BF1C-28950602B153}" dt="2023-10-30T10:12:00.785" v="1372" actId="26606"/>
          <ac:cxnSpMkLst>
            <pc:docMk/>
            <pc:sldMk cId="4163175531" sldId="271"/>
            <ac:cxnSpMk id="10" creationId="{30EFD79F-7790-479B-B7DB-BD0D8C101DDD}"/>
          </ac:cxnSpMkLst>
        </pc:cxnChg>
      </pc:sldChg>
      <pc:sldChg chg="addSp modSp new mod ord setBg addAnim">
        <pc:chgData name="ELEFTHERIOS GAZETAS" userId="b807ffcc-a93d-4aa6-ad39-f436a5e4fbfd" providerId="ADAL" clId="{F45F1C60-B1B2-F147-BF1C-28950602B153}" dt="2023-10-30T10:13:18.171" v="1509" actId="20578"/>
        <pc:sldMkLst>
          <pc:docMk/>
          <pc:sldMk cId="3658075978" sldId="272"/>
        </pc:sldMkLst>
        <pc:spChg chg="mod">
          <ac:chgData name="ELEFTHERIOS GAZETAS" userId="b807ffcc-a93d-4aa6-ad39-f436a5e4fbfd" providerId="ADAL" clId="{F45F1C60-B1B2-F147-BF1C-28950602B153}" dt="2023-10-30T10:12:14.618" v="1377" actId="2"/>
          <ac:spMkLst>
            <pc:docMk/>
            <pc:sldMk cId="3658075978" sldId="272"/>
            <ac:spMk id="2" creationId="{3A70FBCA-3C8E-1D49-A3CD-3DEDA77C80C7}"/>
          </ac:spMkLst>
        </pc:spChg>
        <pc:spChg chg="mod">
          <ac:chgData name="ELEFTHERIOS GAZETAS" userId="b807ffcc-a93d-4aa6-ad39-f436a5e4fbfd" providerId="ADAL" clId="{F45F1C60-B1B2-F147-BF1C-28950602B153}" dt="2023-10-30T10:12:03.604" v="1374" actId="26606"/>
          <ac:spMkLst>
            <pc:docMk/>
            <pc:sldMk cId="3658075978" sldId="272"/>
            <ac:spMk id="3" creationId="{EB8B4BEE-7D4E-4149-8A62-B9B3B5FEBBD6}"/>
          </ac:spMkLst>
        </pc:spChg>
        <pc:spChg chg="add">
          <ac:chgData name="ELEFTHERIOS GAZETAS" userId="b807ffcc-a93d-4aa6-ad39-f436a5e4fbfd" providerId="ADAL" clId="{F45F1C60-B1B2-F147-BF1C-28950602B153}" dt="2023-10-30T10:12:03.604" v="1374" actId="26606"/>
          <ac:spMkLst>
            <pc:docMk/>
            <pc:sldMk cId="3658075978" sldId="272"/>
            <ac:spMk id="8" creationId="{50E53EDA-3B94-4F6B-9E86-D3BB9EBB9616}"/>
          </ac:spMkLst>
        </pc:spChg>
        <pc:cxnChg chg="add">
          <ac:chgData name="ELEFTHERIOS GAZETAS" userId="b807ffcc-a93d-4aa6-ad39-f436a5e4fbfd" providerId="ADAL" clId="{F45F1C60-B1B2-F147-BF1C-28950602B153}" dt="2023-10-30T10:12:03.604" v="1374" actId="26606"/>
          <ac:cxnSpMkLst>
            <pc:docMk/>
            <pc:sldMk cId="3658075978" sldId="272"/>
            <ac:cxnSpMk id="10" creationId="{30EFD79F-7790-479B-B7DB-BD0D8C101DDD}"/>
          </ac:cxnSpMkLst>
        </pc:cxnChg>
      </pc:sldChg>
      <pc:sldChg chg="addSp modSp new mod setBg">
        <pc:chgData name="ELEFTHERIOS GAZETAS" userId="b807ffcc-a93d-4aa6-ad39-f436a5e4fbfd" providerId="ADAL" clId="{F45F1C60-B1B2-F147-BF1C-28950602B153}" dt="2023-10-30T10:43:02.028" v="1598" actId="2"/>
        <pc:sldMkLst>
          <pc:docMk/>
          <pc:sldMk cId="3234401465" sldId="273"/>
        </pc:sldMkLst>
        <pc:spChg chg="mod">
          <ac:chgData name="ELEFTHERIOS GAZETAS" userId="b807ffcc-a93d-4aa6-ad39-f436a5e4fbfd" providerId="ADAL" clId="{F45F1C60-B1B2-F147-BF1C-28950602B153}" dt="2023-10-30T10:43:02.028" v="1598" actId="2"/>
          <ac:spMkLst>
            <pc:docMk/>
            <pc:sldMk cId="3234401465" sldId="273"/>
            <ac:spMk id="2" creationId="{354042E0-37A9-E348-9116-59A4F962D584}"/>
          </ac:spMkLst>
        </pc:spChg>
        <pc:spChg chg="mod">
          <ac:chgData name="ELEFTHERIOS GAZETAS" userId="b807ffcc-a93d-4aa6-ad39-f436a5e4fbfd" providerId="ADAL" clId="{F45F1C60-B1B2-F147-BF1C-28950602B153}" dt="2023-10-30T10:13:12.044" v="1508" actId="26606"/>
          <ac:spMkLst>
            <pc:docMk/>
            <pc:sldMk cId="3234401465" sldId="273"/>
            <ac:spMk id="3" creationId="{7B1FD038-F22F-6043-9DC0-10B187EDEAFF}"/>
          </ac:spMkLst>
        </pc:spChg>
        <pc:spChg chg="add">
          <ac:chgData name="ELEFTHERIOS GAZETAS" userId="b807ffcc-a93d-4aa6-ad39-f436a5e4fbfd" providerId="ADAL" clId="{F45F1C60-B1B2-F147-BF1C-28950602B153}" dt="2023-10-30T10:13:12.044" v="1508" actId="26606"/>
          <ac:spMkLst>
            <pc:docMk/>
            <pc:sldMk cId="3234401465" sldId="273"/>
            <ac:spMk id="8" creationId="{C1709A45-C6F3-4CEE-AA0F-887FAC5CAE7D}"/>
          </ac:spMkLst>
        </pc:spChg>
        <pc:cxnChg chg="add">
          <ac:chgData name="ELEFTHERIOS GAZETAS" userId="b807ffcc-a93d-4aa6-ad39-f436a5e4fbfd" providerId="ADAL" clId="{F45F1C60-B1B2-F147-BF1C-28950602B153}" dt="2023-10-30T10:13:12.044" v="1508" actId="26606"/>
          <ac:cxnSpMkLst>
            <pc:docMk/>
            <pc:sldMk cId="3234401465" sldId="273"/>
            <ac:cxnSpMk id="10" creationId="{26E963D7-0A73-484A-B8A2-DDBFEA123C2F}"/>
          </ac:cxnSpMkLst>
        </pc:cxnChg>
      </pc:sldChg>
      <pc:sldChg chg="modSp new mod">
        <pc:chgData name="ELEFTHERIOS GAZETAS" userId="b807ffcc-a93d-4aa6-ad39-f436a5e4fbfd" providerId="ADAL" clId="{F45F1C60-B1B2-F147-BF1C-28950602B153}" dt="2023-10-30T10:43:02.696" v="1601" actId="2"/>
        <pc:sldMkLst>
          <pc:docMk/>
          <pc:sldMk cId="2116962961" sldId="274"/>
        </pc:sldMkLst>
        <pc:spChg chg="mod">
          <ac:chgData name="ELEFTHERIOS GAZETAS" userId="b807ffcc-a93d-4aa6-ad39-f436a5e4fbfd" providerId="ADAL" clId="{F45F1C60-B1B2-F147-BF1C-28950602B153}" dt="2023-10-30T10:43:02.162" v="1599" actId="2"/>
          <ac:spMkLst>
            <pc:docMk/>
            <pc:sldMk cId="2116962961" sldId="274"/>
            <ac:spMk id="2" creationId="{379B65EE-C141-2F47-8D1E-0577B486CCFD}"/>
          </ac:spMkLst>
        </pc:spChg>
        <pc:spChg chg="mod">
          <ac:chgData name="ELEFTHERIOS GAZETAS" userId="b807ffcc-a93d-4aa6-ad39-f436a5e4fbfd" providerId="ADAL" clId="{F45F1C60-B1B2-F147-BF1C-28950602B153}" dt="2023-10-30T10:43:02.696" v="1601" actId="2"/>
          <ac:spMkLst>
            <pc:docMk/>
            <pc:sldMk cId="2116962961" sldId="274"/>
            <ac:spMk id="3" creationId="{C65A1202-4014-7C40-8B4F-2F3D76201E67}"/>
          </ac:spMkLst>
        </pc:spChg>
      </pc:sldChg>
      <pc:sldChg chg="modSp new mod">
        <pc:chgData name="ELEFTHERIOS GAZETAS" userId="b807ffcc-a93d-4aa6-ad39-f436a5e4fbfd" providerId="ADAL" clId="{F45F1C60-B1B2-F147-BF1C-28950602B153}" dt="2023-10-30T10:43:04.062" v="1610" actId="2"/>
        <pc:sldMkLst>
          <pc:docMk/>
          <pc:sldMk cId="2534496086" sldId="275"/>
        </pc:sldMkLst>
        <pc:spChg chg="mod">
          <ac:chgData name="ELEFTHERIOS GAZETAS" userId="b807ffcc-a93d-4aa6-ad39-f436a5e4fbfd" providerId="ADAL" clId="{F45F1C60-B1B2-F147-BF1C-28950602B153}" dt="2023-10-30T10:43:03.213" v="1604" actId="2"/>
          <ac:spMkLst>
            <pc:docMk/>
            <pc:sldMk cId="2534496086" sldId="275"/>
            <ac:spMk id="2" creationId="{0280BD4B-3931-A142-BBB0-797239F2D877}"/>
          </ac:spMkLst>
        </pc:spChg>
        <pc:spChg chg="mod">
          <ac:chgData name="ELEFTHERIOS GAZETAS" userId="b807ffcc-a93d-4aa6-ad39-f436a5e4fbfd" providerId="ADAL" clId="{F45F1C60-B1B2-F147-BF1C-28950602B153}" dt="2023-10-30T10:43:04.062" v="1610" actId="2"/>
          <ac:spMkLst>
            <pc:docMk/>
            <pc:sldMk cId="2534496086" sldId="275"/>
            <ac:spMk id="3" creationId="{4C22818F-AE02-654C-ADC9-2EB474351867}"/>
          </ac:spMkLst>
        </pc:spChg>
      </pc:sldChg>
      <pc:sldChg chg="modSp new mod">
        <pc:chgData name="ELEFTHERIOS GAZETAS" userId="b807ffcc-a93d-4aa6-ad39-f436a5e4fbfd" providerId="ADAL" clId="{F45F1C60-B1B2-F147-BF1C-28950602B153}" dt="2023-10-30T10:58:12.446" v="1812" actId="2"/>
        <pc:sldMkLst>
          <pc:docMk/>
          <pc:sldMk cId="3466736385" sldId="276"/>
        </pc:sldMkLst>
        <pc:spChg chg="mod">
          <ac:chgData name="ELEFTHERIOS GAZETAS" userId="b807ffcc-a93d-4aa6-ad39-f436a5e4fbfd" providerId="ADAL" clId="{F45F1C60-B1B2-F147-BF1C-28950602B153}" dt="2023-10-30T10:58:12.446" v="1812" actId="2"/>
          <ac:spMkLst>
            <pc:docMk/>
            <pc:sldMk cId="3466736385" sldId="276"/>
            <ac:spMk id="2" creationId="{7C556680-58CB-1B4B-92D3-3AE8873A41E6}"/>
          </ac:spMkLst>
        </pc:spChg>
        <pc:spChg chg="mod">
          <ac:chgData name="ELEFTHERIOS GAZETAS" userId="b807ffcc-a93d-4aa6-ad39-f436a5e4fbfd" providerId="ADAL" clId="{F45F1C60-B1B2-F147-BF1C-28950602B153}" dt="2023-10-30T10:43:01.762" v="1596" actId="2"/>
          <ac:spMkLst>
            <pc:docMk/>
            <pc:sldMk cId="3466736385" sldId="276"/>
            <ac:spMk id="3" creationId="{51A1F844-EEFA-3F40-8B5B-87101C876308}"/>
          </ac:spMkLst>
        </pc:spChg>
      </pc:sldChg>
      <pc:sldChg chg="modSp new mod">
        <pc:chgData name="ELEFTHERIOS GAZETAS" userId="b807ffcc-a93d-4aa6-ad39-f436a5e4fbfd" providerId="ADAL" clId="{F45F1C60-B1B2-F147-BF1C-28950602B153}" dt="2023-10-30T10:58:14.218" v="1813" actId="2"/>
        <pc:sldMkLst>
          <pc:docMk/>
          <pc:sldMk cId="717236242" sldId="277"/>
        </pc:sldMkLst>
        <pc:spChg chg="mod">
          <ac:chgData name="ELEFTHERIOS GAZETAS" userId="b807ffcc-a93d-4aa6-ad39-f436a5e4fbfd" providerId="ADAL" clId="{F45F1C60-B1B2-F147-BF1C-28950602B153}" dt="2023-10-30T10:58:14.218" v="1813" actId="2"/>
          <ac:spMkLst>
            <pc:docMk/>
            <pc:sldMk cId="717236242" sldId="277"/>
            <ac:spMk id="2" creationId="{66460FD3-5904-1442-9227-53AF10057CA0}"/>
          </ac:spMkLst>
        </pc:spChg>
        <pc:spChg chg="mod">
          <ac:chgData name="ELEFTHERIOS GAZETAS" userId="b807ffcc-a93d-4aa6-ad39-f436a5e4fbfd" providerId="ADAL" clId="{F45F1C60-B1B2-F147-BF1C-28950602B153}" dt="2023-10-30T10:45:09.248" v="1651" actId="2"/>
          <ac:spMkLst>
            <pc:docMk/>
            <pc:sldMk cId="717236242" sldId="277"/>
            <ac:spMk id="3" creationId="{65C9C245-080C-F845-8B9B-A3C78F8176C8}"/>
          </ac:spMkLst>
        </pc:spChg>
      </pc:sldChg>
      <pc:sldChg chg="new del">
        <pc:chgData name="ELEFTHERIOS GAZETAS" userId="b807ffcc-a93d-4aa6-ad39-f436a5e4fbfd" providerId="ADAL" clId="{F45F1C60-B1B2-F147-BF1C-28950602B153}" dt="2023-10-30T10:50:54.279" v="1654" actId="2696"/>
        <pc:sldMkLst>
          <pc:docMk/>
          <pc:sldMk cId="1433053700" sldId="278"/>
        </pc:sldMkLst>
      </pc:sldChg>
      <pc:sldChg chg="new del">
        <pc:chgData name="ELEFTHERIOS GAZETAS" userId="b807ffcc-a93d-4aa6-ad39-f436a5e4fbfd" providerId="ADAL" clId="{F45F1C60-B1B2-F147-BF1C-28950602B153}" dt="2023-10-30T10:51:05.307" v="1656" actId="2696"/>
        <pc:sldMkLst>
          <pc:docMk/>
          <pc:sldMk cId="3610152491" sldId="278"/>
        </pc:sldMkLst>
      </pc:sldChg>
      <pc:sldChg chg="modSp new mod">
        <pc:chgData name="ELEFTHERIOS GAZETAS" userId="b807ffcc-a93d-4aa6-ad39-f436a5e4fbfd" providerId="ADAL" clId="{F45F1C60-B1B2-F147-BF1C-28950602B153}" dt="2023-10-30T10:51:51.565" v="1694" actId="2"/>
        <pc:sldMkLst>
          <pc:docMk/>
          <pc:sldMk cId="3665330139" sldId="278"/>
        </pc:sldMkLst>
        <pc:spChg chg="mod">
          <ac:chgData name="ELEFTHERIOS GAZETAS" userId="b807ffcc-a93d-4aa6-ad39-f436a5e4fbfd" providerId="ADAL" clId="{F45F1C60-B1B2-F147-BF1C-28950602B153}" dt="2023-10-30T10:51:47.531" v="1692" actId="20577"/>
          <ac:spMkLst>
            <pc:docMk/>
            <pc:sldMk cId="3665330139" sldId="278"/>
            <ac:spMk id="2" creationId="{1A462E8E-80EB-3A49-A046-BE39AFBC9491}"/>
          </ac:spMkLst>
        </pc:spChg>
        <pc:spChg chg="mod">
          <ac:chgData name="ELEFTHERIOS GAZETAS" userId="b807ffcc-a93d-4aa6-ad39-f436a5e4fbfd" providerId="ADAL" clId="{F45F1C60-B1B2-F147-BF1C-28950602B153}" dt="2023-10-30T10:51:51.565" v="1694" actId="2"/>
          <ac:spMkLst>
            <pc:docMk/>
            <pc:sldMk cId="3665330139" sldId="278"/>
            <ac:spMk id="3" creationId="{195C14E9-0F15-FB46-AAA7-7638061E1717}"/>
          </ac:spMkLst>
        </pc:spChg>
      </pc:sldChg>
      <pc:sldChg chg="addSp modSp new mod">
        <pc:chgData name="ELEFTHERIOS GAZETAS" userId="b807ffcc-a93d-4aa6-ad39-f436a5e4fbfd" providerId="ADAL" clId="{F45F1C60-B1B2-F147-BF1C-28950602B153}" dt="2023-10-30T10:52:54.761" v="1711" actId="1076"/>
        <pc:sldMkLst>
          <pc:docMk/>
          <pc:sldMk cId="1857562460" sldId="279"/>
        </pc:sldMkLst>
        <pc:spChg chg="add mod">
          <ac:chgData name="ELEFTHERIOS GAZETAS" userId="b807ffcc-a93d-4aa6-ad39-f436a5e4fbfd" providerId="ADAL" clId="{F45F1C60-B1B2-F147-BF1C-28950602B153}" dt="2023-10-30T10:52:54.761" v="1711" actId="1076"/>
          <ac:spMkLst>
            <pc:docMk/>
            <pc:sldMk cId="1857562460" sldId="279"/>
            <ac:spMk id="2" creationId="{9D0D7B37-A0A5-CC44-A01E-17404C3DB7AE}"/>
          </ac:spMkLst>
        </pc:spChg>
      </pc:sldChg>
      <pc:sldChg chg="addSp modSp new mod">
        <pc:chgData name="ELEFTHERIOS GAZETAS" userId="b807ffcc-a93d-4aa6-ad39-f436a5e4fbfd" providerId="ADAL" clId="{F45F1C60-B1B2-F147-BF1C-28950602B153}" dt="2023-10-30T10:57:32.900" v="1785" actId="2"/>
        <pc:sldMkLst>
          <pc:docMk/>
          <pc:sldMk cId="3079556558" sldId="280"/>
        </pc:sldMkLst>
        <pc:spChg chg="add mod">
          <ac:chgData name="ELEFTHERIOS GAZETAS" userId="b807ffcc-a93d-4aa6-ad39-f436a5e4fbfd" providerId="ADAL" clId="{F45F1C60-B1B2-F147-BF1C-28950602B153}" dt="2023-10-30T10:57:32.900" v="1785" actId="2"/>
          <ac:spMkLst>
            <pc:docMk/>
            <pc:sldMk cId="3079556558" sldId="280"/>
            <ac:spMk id="2" creationId="{9D38B9F5-FEEF-854D-A9C1-BAC6940F67C7}"/>
          </ac:spMkLst>
        </pc:spChg>
      </pc:sldChg>
      <pc:sldChg chg="modSp new mod">
        <pc:chgData name="ELEFTHERIOS GAZETAS" userId="b807ffcc-a93d-4aa6-ad39-f436a5e4fbfd" providerId="ADAL" clId="{F45F1C60-B1B2-F147-BF1C-28950602B153}" dt="2023-10-30T10:57:29.301" v="1784" actId="313"/>
        <pc:sldMkLst>
          <pc:docMk/>
          <pc:sldMk cId="783361782" sldId="281"/>
        </pc:sldMkLst>
        <pc:spChg chg="mod">
          <ac:chgData name="ELEFTHERIOS GAZETAS" userId="b807ffcc-a93d-4aa6-ad39-f436a5e4fbfd" providerId="ADAL" clId="{F45F1C60-B1B2-F147-BF1C-28950602B153}" dt="2023-10-30T10:56:13.423" v="1756" actId="20577"/>
          <ac:spMkLst>
            <pc:docMk/>
            <pc:sldMk cId="783361782" sldId="281"/>
            <ac:spMk id="2" creationId="{8C918D7E-60E3-804C-8806-D3CE06C0A224}"/>
          </ac:spMkLst>
        </pc:spChg>
        <pc:spChg chg="mod">
          <ac:chgData name="ELEFTHERIOS GAZETAS" userId="b807ffcc-a93d-4aa6-ad39-f436a5e4fbfd" providerId="ADAL" clId="{F45F1C60-B1B2-F147-BF1C-28950602B153}" dt="2023-10-30T10:57:29.301" v="1784" actId="313"/>
          <ac:spMkLst>
            <pc:docMk/>
            <pc:sldMk cId="783361782" sldId="281"/>
            <ac:spMk id="3" creationId="{A4838100-A512-0B4A-BA63-EF24977D5326}"/>
          </ac:spMkLst>
        </pc:spChg>
      </pc:sldChg>
      <pc:sldChg chg="addSp delSp modSp new mod setBg setClrOvrMap">
        <pc:chgData name="ELEFTHERIOS GAZETAS" userId="b807ffcc-a93d-4aa6-ad39-f436a5e4fbfd" providerId="ADAL" clId="{F45F1C60-B1B2-F147-BF1C-28950602B153}" dt="2023-10-30T11:09:23.935" v="2345" actId="26606"/>
        <pc:sldMkLst>
          <pc:docMk/>
          <pc:sldMk cId="4277010879" sldId="282"/>
        </pc:sldMkLst>
        <pc:spChg chg="mod">
          <ac:chgData name="ELEFTHERIOS GAZETAS" userId="b807ffcc-a93d-4aa6-ad39-f436a5e4fbfd" providerId="ADAL" clId="{F45F1C60-B1B2-F147-BF1C-28950602B153}" dt="2023-10-30T11:09:23.935" v="2345" actId="26606"/>
          <ac:spMkLst>
            <pc:docMk/>
            <pc:sldMk cId="4277010879" sldId="282"/>
            <ac:spMk id="2" creationId="{473C5734-A066-5C40-8F72-18020566EADF}"/>
          </ac:spMkLst>
        </pc:spChg>
        <pc:spChg chg="del mod">
          <ac:chgData name="ELEFTHERIOS GAZETAS" userId="b807ffcc-a93d-4aa6-ad39-f436a5e4fbfd" providerId="ADAL" clId="{F45F1C60-B1B2-F147-BF1C-28950602B153}" dt="2023-10-30T11:09:23.935" v="2345" actId="26606"/>
          <ac:spMkLst>
            <pc:docMk/>
            <pc:sldMk cId="4277010879" sldId="282"/>
            <ac:spMk id="3" creationId="{2F789179-988D-CF40-9AF7-AF41CC2F7652}"/>
          </ac:spMkLst>
        </pc:spChg>
        <pc:spChg chg="add">
          <ac:chgData name="ELEFTHERIOS GAZETAS" userId="b807ffcc-a93d-4aa6-ad39-f436a5e4fbfd" providerId="ADAL" clId="{F45F1C60-B1B2-F147-BF1C-28950602B153}" dt="2023-10-30T11:09:23.935" v="2345" actId="26606"/>
          <ac:spMkLst>
            <pc:docMk/>
            <pc:sldMk cId="4277010879" sldId="282"/>
            <ac:spMk id="9" creationId="{75F65CD9-825D-44BD-8681-D42D260D4C63}"/>
          </ac:spMkLst>
        </pc:spChg>
        <pc:spChg chg="add">
          <ac:chgData name="ELEFTHERIOS GAZETAS" userId="b807ffcc-a93d-4aa6-ad39-f436a5e4fbfd" providerId="ADAL" clId="{F45F1C60-B1B2-F147-BF1C-28950602B153}" dt="2023-10-30T11:09:23.935" v="2345" actId="26606"/>
          <ac:spMkLst>
            <pc:docMk/>
            <pc:sldMk cId="4277010879" sldId="282"/>
            <ac:spMk id="11" creationId="{B2F64C47-BE0B-4DA4-A62F-C6922DD2082F}"/>
          </ac:spMkLst>
        </pc:spChg>
        <pc:graphicFrameChg chg="add">
          <ac:chgData name="ELEFTHERIOS GAZETAS" userId="b807ffcc-a93d-4aa6-ad39-f436a5e4fbfd" providerId="ADAL" clId="{F45F1C60-B1B2-F147-BF1C-28950602B153}" dt="2023-10-30T11:09:23.935" v="2345" actId="26606"/>
          <ac:graphicFrameMkLst>
            <pc:docMk/>
            <pc:sldMk cId="4277010879" sldId="282"/>
            <ac:graphicFrameMk id="5" creationId="{3F95DE9E-2958-C25B-34F0-E3DC3D70A703}"/>
          </ac:graphicFrameMkLst>
        </pc:graphicFrameChg>
      </pc:sldChg>
      <pc:sldChg chg="addSp delSp modSp new mod setBg setClrOvrMap">
        <pc:chgData name="ELEFTHERIOS GAZETAS" userId="b807ffcc-a93d-4aa6-ad39-f436a5e4fbfd" providerId="ADAL" clId="{F45F1C60-B1B2-F147-BF1C-28950602B153}" dt="2023-10-30T11:09:27.715" v="2346" actId="26606"/>
        <pc:sldMkLst>
          <pc:docMk/>
          <pc:sldMk cId="3822516095" sldId="283"/>
        </pc:sldMkLst>
        <pc:spChg chg="mod">
          <ac:chgData name="ELEFTHERIOS GAZETAS" userId="b807ffcc-a93d-4aa6-ad39-f436a5e4fbfd" providerId="ADAL" clId="{F45F1C60-B1B2-F147-BF1C-28950602B153}" dt="2023-10-30T11:09:27.715" v="2346" actId="26606"/>
          <ac:spMkLst>
            <pc:docMk/>
            <pc:sldMk cId="3822516095" sldId="283"/>
            <ac:spMk id="2" creationId="{4FED71E2-5B72-3543-996D-C98689A3999F}"/>
          </ac:spMkLst>
        </pc:spChg>
        <pc:spChg chg="del mod">
          <ac:chgData name="ELEFTHERIOS GAZETAS" userId="b807ffcc-a93d-4aa6-ad39-f436a5e4fbfd" providerId="ADAL" clId="{F45F1C60-B1B2-F147-BF1C-28950602B153}" dt="2023-10-30T11:09:27.715" v="2346" actId="26606"/>
          <ac:spMkLst>
            <pc:docMk/>
            <pc:sldMk cId="3822516095" sldId="283"/>
            <ac:spMk id="3" creationId="{E19CBA12-D93C-0743-AFA0-03611658D10B}"/>
          </ac:spMkLst>
        </pc:spChg>
        <pc:spChg chg="add">
          <ac:chgData name="ELEFTHERIOS GAZETAS" userId="b807ffcc-a93d-4aa6-ad39-f436a5e4fbfd" providerId="ADAL" clId="{F45F1C60-B1B2-F147-BF1C-28950602B153}" dt="2023-10-30T11:09:27.715" v="2346" actId="26606"/>
          <ac:spMkLst>
            <pc:docMk/>
            <pc:sldMk cId="3822516095" sldId="283"/>
            <ac:spMk id="9" creationId="{75F65CD9-825D-44BD-8681-D42D260D4C63}"/>
          </ac:spMkLst>
        </pc:spChg>
        <pc:spChg chg="add">
          <ac:chgData name="ELEFTHERIOS GAZETAS" userId="b807ffcc-a93d-4aa6-ad39-f436a5e4fbfd" providerId="ADAL" clId="{F45F1C60-B1B2-F147-BF1C-28950602B153}" dt="2023-10-30T11:09:27.715" v="2346" actId="26606"/>
          <ac:spMkLst>
            <pc:docMk/>
            <pc:sldMk cId="3822516095" sldId="283"/>
            <ac:spMk id="11" creationId="{B2F64C47-BE0B-4DA4-A62F-C6922DD2082F}"/>
          </ac:spMkLst>
        </pc:spChg>
        <pc:graphicFrameChg chg="add">
          <ac:chgData name="ELEFTHERIOS GAZETAS" userId="b807ffcc-a93d-4aa6-ad39-f436a5e4fbfd" providerId="ADAL" clId="{F45F1C60-B1B2-F147-BF1C-28950602B153}" dt="2023-10-30T11:09:27.715" v="2346" actId="26606"/>
          <ac:graphicFrameMkLst>
            <pc:docMk/>
            <pc:sldMk cId="3822516095" sldId="283"/>
            <ac:graphicFrameMk id="5" creationId="{77F0DC7B-4B46-92B8-4378-D2B89E3206E7}"/>
          </ac:graphicFrameMkLst>
        </pc:graphicFrameChg>
      </pc:sldChg>
      <pc:sldChg chg="addSp delSp modSp new mod setBg setClrOvrMap">
        <pc:chgData name="ELEFTHERIOS GAZETAS" userId="b807ffcc-a93d-4aa6-ad39-f436a5e4fbfd" providerId="ADAL" clId="{F45F1C60-B1B2-F147-BF1C-28950602B153}" dt="2023-10-30T11:09:33.067" v="2347" actId="26606"/>
        <pc:sldMkLst>
          <pc:docMk/>
          <pc:sldMk cId="4180867045" sldId="284"/>
        </pc:sldMkLst>
        <pc:spChg chg="mod">
          <ac:chgData name="ELEFTHERIOS GAZETAS" userId="b807ffcc-a93d-4aa6-ad39-f436a5e4fbfd" providerId="ADAL" clId="{F45F1C60-B1B2-F147-BF1C-28950602B153}" dt="2023-10-30T11:09:33.067" v="2347" actId="26606"/>
          <ac:spMkLst>
            <pc:docMk/>
            <pc:sldMk cId="4180867045" sldId="284"/>
            <ac:spMk id="2" creationId="{64907A42-123A-2945-B128-99C099971FE2}"/>
          </ac:spMkLst>
        </pc:spChg>
        <pc:spChg chg="del mod">
          <ac:chgData name="ELEFTHERIOS GAZETAS" userId="b807ffcc-a93d-4aa6-ad39-f436a5e4fbfd" providerId="ADAL" clId="{F45F1C60-B1B2-F147-BF1C-28950602B153}" dt="2023-10-30T11:09:33.067" v="2347" actId="26606"/>
          <ac:spMkLst>
            <pc:docMk/>
            <pc:sldMk cId="4180867045" sldId="284"/>
            <ac:spMk id="3" creationId="{87B9D34C-D51D-B04D-BB43-C9EEDB77672B}"/>
          </ac:spMkLst>
        </pc:spChg>
        <pc:spChg chg="add">
          <ac:chgData name="ELEFTHERIOS GAZETAS" userId="b807ffcc-a93d-4aa6-ad39-f436a5e4fbfd" providerId="ADAL" clId="{F45F1C60-B1B2-F147-BF1C-28950602B153}" dt="2023-10-30T11:09:33.067" v="2347" actId="26606"/>
          <ac:spMkLst>
            <pc:docMk/>
            <pc:sldMk cId="4180867045" sldId="284"/>
            <ac:spMk id="9" creationId="{CFF5BED3-4EE4-425F-A016-C272586B88E5}"/>
          </ac:spMkLst>
        </pc:spChg>
        <pc:spChg chg="add">
          <ac:chgData name="ELEFTHERIOS GAZETAS" userId="b807ffcc-a93d-4aa6-ad39-f436a5e4fbfd" providerId="ADAL" clId="{F45F1C60-B1B2-F147-BF1C-28950602B153}" dt="2023-10-30T11:09:33.067" v="2347" actId="26606"/>
          <ac:spMkLst>
            <pc:docMk/>
            <pc:sldMk cId="4180867045" sldId="284"/>
            <ac:spMk id="11" creationId="{D856B4CA-4519-432C-ABFD-F2AE5D70E09C}"/>
          </ac:spMkLst>
        </pc:spChg>
        <pc:spChg chg="add">
          <ac:chgData name="ELEFTHERIOS GAZETAS" userId="b807ffcc-a93d-4aa6-ad39-f436a5e4fbfd" providerId="ADAL" clId="{F45F1C60-B1B2-F147-BF1C-28950602B153}" dt="2023-10-30T11:09:33.067" v="2347" actId="26606"/>
          <ac:spMkLst>
            <pc:docMk/>
            <pc:sldMk cId="4180867045" sldId="284"/>
            <ac:spMk id="13" creationId="{61D03B64-A2F8-4473-8457-9A6A36B67B89}"/>
          </ac:spMkLst>
        </pc:spChg>
        <pc:graphicFrameChg chg="add">
          <ac:chgData name="ELEFTHERIOS GAZETAS" userId="b807ffcc-a93d-4aa6-ad39-f436a5e4fbfd" providerId="ADAL" clId="{F45F1C60-B1B2-F147-BF1C-28950602B153}" dt="2023-10-30T11:09:33.067" v="2347" actId="26606"/>
          <ac:graphicFrameMkLst>
            <pc:docMk/>
            <pc:sldMk cId="4180867045" sldId="284"/>
            <ac:graphicFrameMk id="5" creationId="{72BD2B36-B96F-E814-7A1D-214837B50F94}"/>
          </ac:graphicFrameMkLst>
        </pc:graphicFrameChg>
        <pc:picChg chg="add">
          <ac:chgData name="ELEFTHERIOS GAZETAS" userId="b807ffcc-a93d-4aa6-ad39-f436a5e4fbfd" providerId="ADAL" clId="{F45F1C60-B1B2-F147-BF1C-28950602B153}" dt="2023-10-30T11:09:33.067" v="2347" actId="26606"/>
          <ac:picMkLst>
            <pc:docMk/>
            <pc:sldMk cId="4180867045" sldId="284"/>
            <ac:picMk id="15" creationId="{01C3CE7E-C09F-4DAB-A9B8-00CB40334B33}"/>
          </ac:picMkLst>
        </pc:picChg>
      </pc:sldChg>
      <pc:sldChg chg="addSp delSp modSp new mod setBg setClrOvrMap">
        <pc:chgData name="ELEFTHERIOS GAZETAS" userId="b807ffcc-a93d-4aa6-ad39-f436a5e4fbfd" providerId="ADAL" clId="{F45F1C60-B1B2-F147-BF1C-28950602B153}" dt="2023-10-30T11:09:44.538" v="2348" actId="26606"/>
        <pc:sldMkLst>
          <pc:docMk/>
          <pc:sldMk cId="1639089270" sldId="285"/>
        </pc:sldMkLst>
        <pc:spChg chg="mod">
          <ac:chgData name="ELEFTHERIOS GAZETAS" userId="b807ffcc-a93d-4aa6-ad39-f436a5e4fbfd" providerId="ADAL" clId="{F45F1C60-B1B2-F147-BF1C-28950602B153}" dt="2023-10-30T11:09:44.538" v="2348" actId="26606"/>
          <ac:spMkLst>
            <pc:docMk/>
            <pc:sldMk cId="1639089270" sldId="285"/>
            <ac:spMk id="2" creationId="{DB5745FC-68F7-F742-9B61-44419B7941D1}"/>
          </ac:spMkLst>
        </pc:spChg>
        <pc:spChg chg="del mod">
          <ac:chgData name="ELEFTHERIOS GAZETAS" userId="b807ffcc-a93d-4aa6-ad39-f436a5e4fbfd" providerId="ADAL" clId="{F45F1C60-B1B2-F147-BF1C-28950602B153}" dt="2023-10-30T11:09:44.538" v="2348" actId="26606"/>
          <ac:spMkLst>
            <pc:docMk/>
            <pc:sldMk cId="1639089270" sldId="285"/>
            <ac:spMk id="3" creationId="{696D5DAE-02EE-1D43-A2AA-D2EBE0D837E0}"/>
          </ac:spMkLst>
        </pc:spChg>
        <pc:spChg chg="add">
          <ac:chgData name="ELEFTHERIOS GAZETAS" userId="b807ffcc-a93d-4aa6-ad39-f436a5e4fbfd" providerId="ADAL" clId="{F45F1C60-B1B2-F147-BF1C-28950602B153}" dt="2023-10-30T11:09:44.538" v="2348" actId="26606"/>
          <ac:spMkLst>
            <pc:docMk/>
            <pc:sldMk cId="1639089270" sldId="285"/>
            <ac:spMk id="9" creationId="{4117F0C1-BCBB-40C7-99D6-F703E7A4B5F3}"/>
          </ac:spMkLst>
        </pc:spChg>
        <pc:spChg chg="add">
          <ac:chgData name="ELEFTHERIOS GAZETAS" userId="b807ffcc-a93d-4aa6-ad39-f436a5e4fbfd" providerId="ADAL" clId="{F45F1C60-B1B2-F147-BF1C-28950602B153}" dt="2023-10-30T11:09:44.538" v="2348" actId="26606"/>
          <ac:spMkLst>
            <pc:docMk/>
            <pc:sldMk cId="1639089270" sldId="285"/>
            <ac:spMk id="11" creationId="{D1A5D8BC-B41A-4E96-91C4-D60F5162257E}"/>
          </ac:spMkLst>
        </pc:spChg>
        <pc:spChg chg="add">
          <ac:chgData name="ELEFTHERIOS GAZETAS" userId="b807ffcc-a93d-4aa6-ad39-f436a5e4fbfd" providerId="ADAL" clId="{F45F1C60-B1B2-F147-BF1C-28950602B153}" dt="2023-10-30T11:09:44.538" v="2348" actId="26606"/>
          <ac:spMkLst>
            <pc:docMk/>
            <pc:sldMk cId="1639089270" sldId="285"/>
            <ac:spMk id="15" creationId="{51287385-D3EA-47A8-A127-6061791ADBB6}"/>
          </ac:spMkLst>
        </pc:spChg>
        <pc:graphicFrameChg chg="add">
          <ac:chgData name="ELEFTHERIOS GAZETAS" userId="b807ffcc-a93d-4aa6-ad39-f436a5e4fbfd" providerId="ADAL" clId="{F45F1C60-B1B2-F147-BF1C-28950602B153}" dt="2023-10-30T11:09:44.538" v="2348" actId="26606"/>
          <ac:graphicFrameMkLst>
            <pc:docMk/>
            <pc:sldMk cId="1639089270" sldId="285"/>
            <ac:graphicFrameMk id="5" creationId="{DD3807C6-783B-4EB6-B33F-19E5442D2041}"/>
          </ac:graphicFrameMkLst>
        </pc:graphicFrameChg>
        <pc:picChg chg="add">
          <ac:chgData name="ELEFTHERIOS GAZETAS" userId="b807ffcc-a93d-4aa6-ad39-f436a5e4fbfd" providerId="ADAL" clId="{F45F1C60-B1B2-F147-BF1C-28950602B153}" dt="2023-10-30T11:09:44.538" v="2348" actId="26606"/>
          <ac:picMkLst>
            <pc:docMk/>
            <pc:sldMk cId="1639089270" sldId="285"/>
            <ac:picMk id="13" creationId="{0D321D5F-FA18-4271-9EAA-0BEA14116BB5}"/>
          </ac:picMkLst>
        </pc:picChg>
      </pc:sldChg>
      <pc:sldChg chg="addSp delSp modSp new mod setBg setClrOvrMap">
        <pc:chgData name="ELEFTHERIOS GAZETAS" userId="b807ffcc-a93d-4aa6-ad39-f436a5e4fbfd" providerId="ADAL" clId="{F45F1C60-B1B2-F147-BF1C-28950602B153}" dt="2023-10-30T11:09:58.256" v="2349" actId="26606"/>
        <pc:sldMkLst>
          <pc:docMk/>
          <pc:sldMk cId="48255250" sldId="286"/>
        </pc:sldMkLst>
        <pc:spChg chg="mod">
          <ac:chgData name="ELEFTHERIOS GAZETAS" userId="b807ffcc-a93d-4aa6-ad39-f436a5e4fbfd" providerId="ADAL" clId="{F45F1C60-B1B2-F147-BF1C-28950602B153}" dt="2023-10-30T11:09:58.256" v="2349" actId="26606"/>
          <ac:spMkLst>
            <pc:docMk/>
            <pc:sldMk cId="48255250" sldId="286"/>
            <ac:spMk id="2" creationId="{77CE88A6-8839-E148-A13C-43A50B302E66}"/>
          </ac:spMkLst>
        </pc:spChg>
        <pc:spChg chg="del mod">
          <ac:chgData name="ELEFTHERIOS GAZETAS" userId="b807ffcc-a93d-4aa6-ad39-f436a5e4fbfd" providerId="ADAL" clId="{F45F1C60-B1B2-F147-BF1C-28950602B153}" dt="2023-10-30T11:09:58.256" v="2349" actId="26606"/>
          <ac:spMkLst>
            <pc:docMk/>
            <pc:sldMk cId="48255250" sldId="286"/>
            <ac:spMk id="3" creationId="{A28C0A4A-00C8-4846-9714-0D37D9EACE8A}"/>
          </ac:spMkLst>
        </pc:spChg>
        <pc:spChg chg="add">
          <ac:chgData name="ELEFTHERIOS GAZETAS" userId="b807ffcc-a93d-4aa6-ad39-f436a5e4fbfd" providerId="ADAL" clId="{F45F1C60-B1B2-F147-BF1C-28950602B153}" dt="2023-10-30T11:09:58.256" v="2349" actId="26606"/>
          <ac:spMkLst>
            <pc:docMk/>
            <pc:sldMk cId="48255250" sldId="286"/>
            <ac:spMk id="9" creationId="{4117F0C1-BCBB-40C7-99D6-F703E7A4B5F3}"/>
          </ac:spMkLst>
        </pc:spChg>
        <pc:spChg chg="add">
          <ac:chgData name="ELEFTHERIOS GAZETAS" userId="b807ffcc-a93d-4aa6-ad39-f436a5e4fbfd" providerId="ADAL" clId="{F45F1C60-B1B2-F147-BF1C-28950602B153}" dt="2023-10-30T11:09:58.256" v="2349" actId="26606"/>
          <ac:spMkLst>
            <pc:docMk/>
            <pc:sldMk cId="48255250" sldId="286"/>
            <ac:spMk id="11" creationId="{D1A5D8BC-B41A-4E96-91C4-D60F5162257E}"/>
          </ac:spMkLst>
        </pc:spChg>
        <pc:spChg chg="add">
          <ac:chgData name="ELEFTHERIOS GAZETAS" userId="b807ffcc-a93d-4aa6-ad39-f436a5e4fbfd" providerId="ADAL" clId="{F45F1C60-B1B2-F147-BF1C-28950602B153}" dt="2023-10-30T11:09:58.256" v="2349" actId="26606"/>
          <ac:spMkLst>
            <pc:docMk/>
            <pc:sldMk cId="48255250" sldId="286"/>
            <ac:spMk id="15" creationId="{51287385-D3EA-47A8-A127-6061791ADBB6}"/>
          </ac:spMkLst>
        </pc:spChg>
        <pc:graphicFrameChg chg="add">
          <ac:chgData name="ELEFTHERIOS GAZETAS" userId="b807ffcc-a93d-4aa6-ad39-f436a5e4fbfd" providerId="ADAL" clId="{F45F1C60-B1B2-F147-BF1C-28950602B153}" dt="2023-10-30T11:09:58.256" v="2349" actId="26606"/>
          <ac:graphicFrameMkLst>
            <pc:docMk/>
            <pc:sldMk cId="48255250" sldId="286"/>
            <ac:graphicFrameMk id="5" creationId="{4218E02D-B945-6FB4-D5AF-8A878E19DC5D}"/>
          </ac:graphicFrameMkLst>
        </pc:graphicFrameChg>
        <pc:picChg chg="add">
          <ac:chgData name="ELEFTHERIOS GAZETAS" userId="b807ffcc-a93d-4aa6-ad39-f436a5e4fbfd" providerId="ADAL" clId="{F45F1C60-B1B2-F147-BF1C-28950602B153}" dt="2023-10-30T11:09:58.256" v="2349" actId="26606"/>
          <ac:picMkLst>
            <pc:docMk/>
            <pc:sldMk cId="48255250" sldId="286"/>
            <ac:picMk id="13" creationId="{0D321D5F-FA18-4271-9EAA-0BEA14116BB5}"/>
          </ac:picMkLst>
        </pc:picChg>
      </pc:sldChg>
      <pc:sldChg chg="addSp delSp modSp new mod setBg setClrOvrMap">
        <pc:chgData name="ELEFTHERIOS GAZETAS" userId="b807ffcc-a93d-4aa6-ad39-f436a5e4fbfd" providerId="ADAL" clId="{F45F1C60-B1B2-F147-BF1C-28950602B153}" dt="2023-10-30T11:10:21.391" v="2358" actId="14100"/>
        <pc:sldMkLst>
          <pc:docMk/>
          <pc:sldMk cId="2448613344" sldId="287"/>
        </pc:sldMkLst>
        <pc:spChg chg="mod">
          <ac:chgData name="ELEFTHERIOS GAZETAS" userId="b807ffcc-a93d-4aa6-ad39-f436a5e4fbfd" providerId="ADAL" clId="{F45F1C60-B1B2-F147-BF1C-28950602B153}" dt="2023-10-30T11:10:14.370" v="2356" actId="26606"/>
          <ac:spMkLst>
            <pc:docMk/>
            <pc:sldMk cId="2448613344" sldId="287"/>
            <ac:spMk id="2" creationId="{43DD14EE-D794-5341-BEC0-79B572B9D63E}"/>
          </ac:spMkLst>
        </pc:spChg>
        <pc:spChg chg="add del mod">
          <ac:chgData name="ELEFTHERIOS GAZETAS" userId="b807ffcc-a93d-4aa6-ad39-f436a5e4fbfd" providerId="ADAL" clId="{F45F1C60-B1B2-F147-BF1C-28950602B153}" dt="2023-10-30T11:10:14.370" v="2356" actId="26606"/>
          <ac:spMkLst>
            <pc:docMk/>
            <pc:sldMk cId="2448613344" sldId="287"/>
            <ac:spMk id="3" creationId="{70036D90-AD3F-A649-BF10-31D3B2568FEB}"/>
          </ac:spMkLst>
        </pc:spChg>
        <pc:spChg chg="add del">
          <ac:chgData name="ELEFTHERIOS GAZETAS" userId="b807ffcc-a93d-4aa6-ad39-f436a5e4fbfd" providerId="ADAL" clId="{F45F1C60-B1B2-F147-BF1C-28950602B153}" dt="2023-10-30T11:10:04.436" v="2351" actId="26606"/>
          <ac:spMkLst>
            <pc:docMk/>
            <pc:sldMk cId="2448613344" sldId="287"/>
            <ac:spMk id="9" creationId="{4117F0C1-BCBB-40C7-99D6-F703E7A4B5F3}"/>
          </ac:spMkLst>
        </pc:spChg>
        <pc:spChg chg="add del">
          <ac:chgData name="ELEFTHERIOS GAZETAS" userId="b807ffcc-a93d-4aa6-ad39-f436a5e4fbfd" providerId="ADAL" clId="{F45F1C60-B1B2-F147-BF1C-28950602B153}" dt="2023-10-30T11:10:04.436" v="2351" actId="26606"/>
          <ac:spMkLst>
            <pc:docMk/>
            <pc:sldMk cId="2448613344" sldId="287"/>
            <ac:spMk id="11" creationId="{D1A5D8BC-B41A-4E96-91C4-D60F5162257E}"/>
          </ac:spMkLst>
        </pc:spChg>
        <pc:spChg chg="add del">
          <ac:chgData name="ELEFTHERIOS GAZETAS" userId="b807ffcc-a93d-4aa6-ad39-f436a5e4fbfd" providerId="ADAL" clId="{F45F1C60-B1B2-F147-BF1C-28950602B153}" dt="2023-10-30T11:10:04.436" v="2351" actId="26606"/>
          <ac:spMkLst>
            <pc:docMk/>
            <pc:sldMk cId="2448613344" sldId="287"/>
            <ac:spMk id="15" creationId="{51287385-D3EA-47A8-A127-6061791ADBB6}"/>
          </ac:spMkLst>
        </pc:spChg>
        <pc:spChg chg="add del">
          <ac:chgData name="ELEFTHERIOS GAZETAS" userId="b807ffcc-a93d-4aa6-ad39-f436a5e4fbfd" providerId="ADAL" clId="{F45F1C60-B1B2-F147-BF1C-28950602B153}" dt="2023-10-30T11:10:10.524" v="2353" actId="26606"/>
          <ac:spMkLst>
            <pc:docMk/>
            <pc:sldMk cId="2448613344" sldId="287"/>
            <ac:spMk id="17" creationId="{6A166780-9337-4437-95D3-5EA9D55AAAC5}"/>
          </ac:spMkLst>
        </pc:spChg>
        <pc:spChg chg="add del">
          <ac:chgData name="ELEFTHERIOS GAZETAS" userId="b807ffcc-a93d-4aa6-ad39-f436a5e4fbfd" providerId="ADAL" clId="{F45F1C60-B1B2-F147-BF1C-28950602B153}" dt="2023-10-30T11:10:10.524" v="2353" actId="26606"/>
          <ac:spMkLst>
            <pc:docMk/>
            <pc:sldMk cId="2448613344" sldId="287"/>
            <ac:spMk id="18" creationId="{EB3D0F40-BF1F-4120-945D-90C5AAD6E35A}"/>
          </ac:spMkLst>
        </pc:spChg>
        <pc:spChg chg="add del">
          <ac:chgData name="ELEFTHERIOS GAZETAS" userId="b807ffcc-a93d-4aa6-ad39-f436a5e4fbfd" providerId="ADAL" clId="{F45F1C60-B1B2-F147-BF1C-28950602B153}" dt="2023-10-30T11:10:10.524" v="2353" actId="26606"/>
          <ac:spMkLst>
            <pc:docMk/>
            <pc:sldMk cId="2448613344" sldId="287"/>
            <ac:spMk id="20" creationId="{66F4F323-644B-4A47-97E9-BFB73840F402}"/>
          </ac:spMkLst>
        </pc:spChg>
        <pc:spChg chg="add del">
          <ac:chgData name="ELEFTHERIOS GAZETAS" userId="b807ffcc-a93d-4aa6-ad39-f436a5e4fbfd" providerId="ADAL" clId="{F45F1C60-B1B2-F147-BF1C-28950602B153}" dt="2023-10-30T11:10:14.326" v="2355" actId="26606"/>
          <ac:spMkLst>
            <pc:docMk/>
            <pc:sldMk cId="2448613344" sldId="287"/>
            <ac:spMk id="24" creationId="{70036D90-AD3F-A649-BF10-31D3B2568FEB}"/>
          </ac:spMkLst>
        </pc:spChg>
        <pc:spChg chg="add">
          <ac:chgData name="ELEFTHERIOS GAZETAS" userId="b807ffcc-a93d-4aa6-ad39-f436a5e4fbfd" providerId="ADAL" clId="{F45F1C60-B1B2-F147-BF1C-28950602B153}" dt="2023-10-30T11:10:14.370" v="2356" actId="26606"/>
          <ac:spMkLst>
            <pc:docMk/>
            <pc:sldMk cId="2448613344" sldId="287"/>
            <ac:spMk id="26" creationId="{6A166780-9337-4437-95D3-5EA9D55AAAC5}"/>
          </ac:spMkLst>
        </pc:spChg>
        <pc:spChg chg="add">
          <ac:chgData name="ELEFTHERIOS GAZETAS" userId="b807ffcc-a93d-4aa6-ad39-f436a5e4fbfd" providerId="ADAL" clId="{F45F1C60-B1B2-F147-BF1C-28950602B153}" dt="2023-10-30T11:10:14.370" v="2356" actId="26606"/>
          <ac:spMkLst>
            <pc:docMk/>
            <pc:sldMk cId="2448613344" sldId="287"/>
            <ac:spMk id="27" creationId="{EB3D0F40-BF1F-4120-945D-90C5AAD6E35A}"/>
          </ac:spMkLst>
        </pc:spChg>
        <pc:spChg chg="add">
          <ac:chgData name="ELEFTHERIOS GAZETAS" userId="b807ffcc-a93d-4aa6-ad39-f436a5e4fbfd" providerId="ADAL" clId="{F45F1C60-B1B2-F147-BF1C-28950602B153}" dt="2023-10-30T11:10:14.370" v="2356" actId="26606"/>
          <ac:spMkLst>
            <pc:docMk/>
            <pc:sldMk cId="2448613344" sldId="287"/>
            <ac:spMk id="29" creationId="{66F4F323-644B-4A47-97E9-BFB73840F402}"/>
          </ac:spMkLst>
        </pc:spChg>
        <pc:graphicFrameChg chg="add del">
          <ac:chgData name="ELEFTHERIOS GAZETAS" userId="b807ffcc-a93d-4aa6-ad39-f436a5e4fbfd" providerId="ADAL" clId="{F45F1C60-B1B2-F147-BF1C-28950602B153}" dt="2023-10-30T11:10:04.436" v="2351" actId="26606"/>
          <ac:graphicFrameMkLst>
            <pc:docMk/>
            <pc:sldMk cId="2448613344" sldId="287"/>
            <ac:graphicFrameMk id="5" creationId="{D30229B6-A559-CC30-1CAA-6C448750DD97}"/>
          </ac:graphicFrameMkLst>
        </pc:graphicFrameChg>
        <pc:graphicFrameChg chg="add del">
          <ac:chgData name="ELEFTHERIOS GAZETAS" userId="b807ffcc-a93d-4aa6-ad39-f436a5e4fbfd" providerId="ADAL" clId="{F45F1C60-B1B2-F147-BF1C-28950602B153}" dt="2023-10-30T11:10:10.524" v="2353" actId="26606"/>
          <ac:graphicFrameMkLst>
            <pc:docMk/>
            <pc:sldMk cId="2448613344" sldId="287"/>
            <ac:graphicFrameMk id="21" creationId="{D00D1329-B0AB-DB72-F099-20C2F02B44F8}"/>
          </ac:graphicFrameMkLst>
        </pc:graphicFrameChg>
        <pc:graphicFrameChg chg="add mod">
          <ac:chgData name="ELEFTHERIOS GAZETAS" userId="b807ffcc-a93d-4aa6-ad39-f436a5e4fbfd" providerId="ADAL" clId="{F45F1C60-B1B2-F147-BF1C-28950602B153}" dt="2023-10-30T11:10:21.391" v="2358" actId="14100"/>
          <ac:graphicFrameMkLst>
            <pc:docMk/>
            <pc:sldMk cId="2448613344" sldId="287"/>
            <ac:graphicFrameMk id="30" creationId="{D00D1329-B0AB-DB72-F099-20C2F02B44F8}"/>
          </ac:graphicFrameMkLst>
        </pc:graphicFrameChg>
        <pc:picChg chg="add del">
          <ac:chgData name="ELEFTHERIOS GAZETAS" userId="b807ffcc-a93d-4aa6-ad39-f436a5e4fbfd" providerId="ADAL" clId="{F45F1C60-B1B2-F147-BF1C-28950602B153}" dt="2023-10-30T11:10:04.436" v="2351" actId="26606"/>
          <ac:picMkLst>
            <pc:docMk/>
            <pc:sldMk cId="2448613344" sldId="287"/>
            <ac:picMk id="13" creationId="{0D321D5F-FA18-4271-9EAA-0BEA14116BB5}"/>
          </ac:picMkLst>
        </pc:picChg>
        <pc:picChg chg="add del">
          <ac:chgData name="ELEFTHERIOS GAZETAS" userId="b807ffcc-a93d-4aa6-ad39-f436a5e4fbfd" providerId="ADAL" clId="{F45F1C60-B1B2-F147-BF1C-28950602B153}" dt="2023-10-30T11:10:10.524" v="2353" actId="26606"/>
          <ac:picMkLst>
            <pc:docMk/>
            <pc:sldMk cId="2448613344" sldId="287"/>
            <ac:picMk id="19" creationId="{15640A69-3748-450C-8DDB-B2051AC04BC7}"/>
          </ac:picMkLst>
        </pc:picChg>
        <pc:picChg chg="add del">
          <ac:chgData name="ELEFTHERIOS GAZETAS" userId="b807ffcc-a93d-4aa6-ad39-f436a5e4fbfd" providerId="ADAL" clId="{F45F1C60-B1B2-F147-BF1C-28950602B153}" dt="2023-10-30T11:10:14.326" v="2355" actId="26606"/>
          <ac:picMkLst>
            <pc:docMk/>
            <pc:sldMk cId="2448613344" sldId="287"/>
            <ac:picMk id="23" creationId="{3442AEEA-24E8-284C-B2D1-A60FA3A53AEB}"/>
          </ac:picMkLst>
        </pc:picChg>
        <pc:picChg chg="add">
          <ac:chgData name="ELEFTHERIOS GAZETAS" userId="b807ffcc-a93d-4aa6-ad39-f436a5e4fbfd" providerId="ADAL" clId="{F45F1C60-B1B2-F147-BF1C-28950602B153}" dt="2023-10-30T11:10:14.370" v="2356" actId="26606"/>
          <ac:picMkLst>
            <pc:docMk/>
            <pc:sldMk cId="2448613344" sldId="287"/>
            <ac:picMk id="28" creationId="{15640A69-3748-450C-8DDB-B2051AC04BC7}"/>
          </ac:picMkLst>
        </pc:picChg>
      </pc:sldChg>
      <pc:sldChg chg="addSp delSp modSp new mod setBg">
        <pc:chgData name="ELEFTHERIOS GAZETAS" userId="b807ffcc-a93d-4aa6-ad39-f436a5e4fbfd" providerId="ADAL" clId="{F45F1C60-B1B2-F147-BF1C-28950602B153}" dt="2023-10-30T11:10:27.183" v="2359" actId="26606"/>
        <pc:sldMkLst>
          <pc:docMk/>
          <pc:sldMk cId="2344612884" sldId="288"/>
        </pc:sldMkLst>
        <pc:spChg chg="mod">
          <ac:chgData name="ELEFTHERIOS GAZETAS" userId="b807ffcc-a93d-4aa6-ad39-f436a5e4fbfd" providerId="ADAL" clId="{F45F1C60-B1B2-F147-BF1C-28950602B153}" dt="2023-10-30T11:10:27.183" v="2359" actId="26606"/>
          <ac:spMkLst>
            <pc:docMk/>
            <pc:sldMk cId="2344612884" sldId="288"/>
            <ac:spMk id="2" creationId="{4E558203-80C7-FE49-B72D-0F53A13931E6}"/>
          </ac:spMkLst>
        </pc:spChg>
        <pc:spChg chg="del mod">
          <ac:chgData name="ELEFTHERIOS GAZETAS" userId="b807ffcc-a93d-4aa6-ad39-f436a5e4fbfd" providerId="ADAL" clId="{F45F1C60-B1B2-F147-BF1C-28950602B153}" dt="2023-10-30T11:10:27.183" v="2359" actId="26606"/>
          <ac:spMkLst>
            <pc:docMk/>
            <pc:sldMk cId="2344612884" sldId="288"/>
            <ac:spMk id="3" creationId="{7D7F5E4D-8D04-6A49-9A1D-19BED52FF3FC}"/>
          </ac:spMkLst>
        </pc:spChg>
        <pc:graphicFrameChg chg="add">
          <ac:chgData name="ELEFTHERIOS GAZETAS" userId="b807ffcc-a93d-4aa6-ad39-f436a5e4fbfd" providerId="ADAL" clId="{F45F1C60-B1B2-F147-BF1C-28950602B153}" dt="2023-10-30T11:10:27.183" v="2359" actId="26606"/>
          <ac:graphicFrameMkLst>
            <pc:docMk/>
            <pc:sldMk cId="2344612884" sldId="288"/>
            <ac:graphicFrameMk id="5" creationId="{606F1404-5BC6-48BA-7B53-D75EE98EC6DC}"/>
          </ac:graphicFrameMkLst>
        </pc:graphicFrameChg>
      </pc:sldChg>
      <pc:sldChg chg="addSp delSp modSp new mod setBg setClrOvrMap">
        <pc:chgData name="ELEFTHERIOS GAZETAS" userId="b807ffcc-a93d-4aa6-ad39-f436a5e4fbfd" providerId="ADAL" clId="{F45F1C60-B1B2-F147-BF1C-28950602B153}" dt="2023-10-30T11:10:32.578" v="2360" actId="26606"/>
        <pc:sldMkLst>
          <pc:docMk/>
          <pc:sldMk cId="254355213" sldId="289"/>
        </pc:sldMkLst>
        <pc:spChg chg="mod">
          <ac:chgData name="ELEFTHERIOS GAZETAS" userId="b807ffcc-a93d-4aa6-ad39-f436a5e4fbfd" providerId="ADAL" clId="{F45F1C60-B1B2-F147-BF1C-28950602B153}" dt="2023-10-30T11:10:32.578" v="2360" actId="26606"/>
          <ac:spMkLst>
            <pc:docMk/>
            <pc:sldMk cId="254355213" sldId="289"/>
            <ac:spMk id="2" creationId="{D927D2C2-C9B9-984F-A36A-4A19EF9494DE}"/>
          </ac:spMkLst>
        </pc:spChg>
        <pc:spChg chg="del mod">
          <ac:chgData name="ELEFTHERIOS GAZETAS" userId="b807ffcc-a93d-4aa6-ad39-f436a5e4fbfd" providerId="ADAL" clId="{F45F1C60-B1B2-F147-BF1C-28950602B153}" dt="2023-10-30T11:10:32.578" v="2360" actId="26606"/>
          <ac:spMkLst>
            <pc:docMk/>
            <pc:sldMk cId="254355213" sldId="289"/>
            <ac:spMk id="3" creationId="{DAB6BB41-946A-F14C-8DB0-93AFAD838BA5}"/>
          </ac:spMkLst>
        </pc:spChg>
        <pc:spChg chg="add">
          <ac:chgData name="ELEFTHERIOS GAZETAS" userId="b807ffcc-a93d-4aa6-ad39-f436a5e4fbfd" providerId="ADAL" clId="{F45F1C60-B1B2-F147-BF1C-28950602B153}" dt="2023-10-30T11:10:32.578" v="2360" actId="26606"/>
          <ac:spMkLst>
            <pc:docMk/>
            <pc:sldMk cId="254355213" sldId="289"/>
            <ac:spMk id="9" creationId="{4117F0C1-BCBB-40C7-99D6-F703E7A4B5F3}"/>
          </ac:spMkLst>
        </pc:spChg>
        <pc:spChg chg="add">
          <ac:chgData name="ELEFTHERIOS GAZETAS" userId="b807ffcc-a93d-4aa6-ad39-f436a5e4fbfd" providerId="ADAL" clId="{F45F1C60-B1B2-F147-BF1C-28950602B153}" dt="2023-10-30T11:10:32.578" v="2360" actId="26606"/>
          <ac:spMkLst>
            <pc:docMk/>
            <pc:sldMk cId="254355213" sldId="289"/>
            <ac:spMk id="11" creationId="{D1A5D8BC-B41A-4E96-91C4-D60F5162257E}"/>
          </ac:spMkLst>
        </pc:spChg>
        <pc:spChg chg="add">
          <ac:chgData name="ELEFTHERIOS GAZETAS" userId="b807ffcc-a93d-4aa6-ad39-f436a5e4fbfd" providerId="ADAL" clId="{F45F1C60-B1B2-F147-BF1C-28950602B153}" dt="2023-10-30T11:10:32.578" v="2360" actId="26606"/>
          <ac:spMkLst>
            <pc:docMk/>
            <pc:sldMk cId="254355213" sldId="289"/>
            <ac:spMk id="15" creationId="{51287385-D3EA-47A8-A127-6061791ADBB6}"/>
          </ac:spMkLst>
        </pc:spChg>
        <pc:graphicFrameChg chg="add">
          <ac:chgData name="ELEFTHERIOS GAZETAS" userId="b807ffcc-a93d-4aa6-ad39-f436a5e4fbfd" providerId="ADAL" clId="{F45F1C60-B1B2-F147-BF1C-28950602B153}" dt="2023-10-30T11:10:32.578" v="2360" actId="26606"/>
          <ac:graphicFrameMkLst>
            <pc:docMk/>
            <pc:sldMk cId="254355213" sldId="289"/>
            <ac:graphicFrameMk id="5" creationId="{9B1C1405-A240-89E6-E4DA-47EEDC002EAE}"/>
          </ac:graphicFrameMkLst>
        </pc:graphicFrameChg>
        <pc:picChg chg="add">
          <ac:chgData name="ELEFTHERIOS GAZETAS" userId="b807ffcc-a93d-4aa6-ad39-f436a5e4fbfd" providerId="ADAL" clId="{F45F1C60-B1B2-F147-BF1C-28950602B153}" dt="2023-10-30T11:10:32.578" v="2360" actId="26606"/>
          <ac:picMkLst>
            <pc:docMk/>
            <pc:sldMk cId="254355213" sldId="289"/>
            <ac:picMk id="13" creationId="{0D321D5F-FA18-4271-9EAA-0BEA14116BB5}"/>
          </ac:picMkLst>
        </pc:picChg>
      </pc:sldChg>
      <pc:sldChg chg="addSp delSp modSp new mod setBg setClrOvrMap">
        <pc:chgData name="ELEFTHERIOS GAZETAS" userId="b807ffcc-a93d-4aa6-ad39-f436a5e4fbfd" providerId="ADAL" clId="{F45F1C60-B1B2-F147-BF1C-28950602B153}" dt="2023-10-30T11:10:37.068" v="2361" actId="26606"/>
        <pc:sldMkLst>
          <pc:docMk/>
          <pc:sldMk cId="1232925138" sldId="290"/>
        </pc:sldMkLst>
        <pc:spChg chg="mod">
          <ac:chgData name="ELEFTHERIOS GAZETAS" userId="b807ffcc-a93d-4aa6-ad39-f436a5e4fbfd" providerId="ADAL" clId="{F45F1C60-B1B2-F147-BF1C-28950602B153}" dt="2023-10-30T11:10:37.068" v="2361" actId="26606"/>
          <ac:spMkLst>
            <pc:docMk/>
            <pc:sldMk cId="1232925138" sldId="290"/>
            <ac:spMk id="2" creationId="{6A32C4A8-A187-2144-91B4-2B18287884A3}"/>
          </ac:spMkLst>
        </pc:spChg>
        <pc:spChg chg="del mod">
          <ac:chgData name="ELEFTHERIOS GAZETAS" userId="b807ffcc-a93d-4aa6-ad39-f436a5e4fbfd" providerId="ADAL" clId="{F45F1C60-B1B2-F147-BF1C-28950602B153}" dt="2023-10-30T11:10:37.068" v="2361" actId="26606"/>
          <ac:spMkLst>
            <pc:docMk/>
            <pc:sldMk cId="1232925138" sldId="290"/>
            <ac:spMk id="3" creationId="{CEFAEC8C-FF98-A145-A15E-25E9AD410DC7}"/>
          </ac:spMkLst>
        </pc:spChg>
        <pc:spChg chg="add">
          <ac:chgData name="ELEFTHERIOS GAZETAS" userId="b807ffcc-a93d-4aa6-ad39-f436a5e4fbfd" providerId="ADAL" clId="{F45F1C60-B1B2-F147-BF1C-28950602B153}" dt="2023-10-30T11:10:37.068" v="2361" actId="26606"/>
          <ac:spMkLst>
            <pc:docMk/>
            <pc:sldMk cId="1232925138" sldId="290"/>
            <ac:spMk id="9" creationId="{4117F0C1-BCBB-40C7-99D6-F703E7A4B5F3}"/>
          </ac:spMkLst>
        </pc:spChg>
        <pc:spChg chg="add">
          <ac:chgData name="ELEFTHERIOS GAZETAS" userId="b807ffcc-a93d-4aa6-ad39-f436a5e4fbfd" providerId="ADAL" clId="{F45F1C60-B1B2-F147-BF1C-28950602B153}" dt="2023-10-30T11:10:37.068" v="2361" actId="26606"/>
          <ac:spMkLst>
            <pc:docMk/>
            <pc:sldMk cId="1232925138" sldId="290"/>
            <ac:spMk id="11" creationId="{D1A5D8BC-B41A-4E96-91C4-D60F5162257E}"/>
          </ac:spMkLst>
        </pc:spChg>
        <pc:spChg chg="add">
          <ac:chgData name="ELEFTHERIOS GAZETAS" userId="b807ffcc-a93d-4aa6-ad39-f436a5e4fbfd" providerId="ADAL" clId="{F45F1C60-B1B2-F147-BF1C-28950602B153}" dt="2023-10-30T11:10:37.068" v="2361" actId="26606"/>
          <ac:spMkLst>
            <pc:docMk/>
            <pc:sldMk cId="1232925138" sldId="290"/>
            <ac:spMk id="15" creationId="{51287385-D3EA-47A8-A127-6061791ADBB6}"/>
          </ac:spMkLst>
        </pc:spChg>
        <pc:graphicFrameChg chg="add">
          <ac:chgData name="ELEFTHERIOS GAZETAS" userId="b807ffcc-a93d-4aa6-ad39-f436a5e4fbfd" providerId="ADAL" clId="{F45F1C60-B1B2-F147-BF1C-28950602B153}" dt="2023-10-30T11:10:37.068" v="2361" actId="26606"/>
          <ac:graphicFrameMkLst>
            <pc:docMk/>
            <pc:sldMk cId="1232925138" sldId="290"/>
            <ac:graphicFrameMk id="5" creationId="{376E5981-D1D2-594A-FBBC-45D00B8EDA56}"/>
          </ac:graphicFrameMkLst>
        </pc:graphicFrameChg>
        <pc:picChg chg="add">
          <ac:chgData name="ELEFTHERIOS GAZETAS" userId="b807ffcc-a93d-4aa6-ad39-f436a5e4fbfd" providerId="ADAL" clId="{F45F1C60-B1B2-F147-BF1C-28950602B153}" dt="2023-10-30T11:10:37.068" v="2361" actId="26606"/>
          <ac:picMkLst>
            <pc:docMk/>
            <pc:sldMk cId="1232925138" sldId="290"/>
            <ac:picMk id="13" creationId="{0D321D5F-FA18-4271-9EAA-0BEA14116BB5}"/>
          </ac:picMkLst>
        </pc:picChg>
      </pc:sldChg>
      <pc:sldChg chg="addSp delSp modSp new mod setBg setClrOvrMap">
        <pc:chgData name="ELEFTHERIOS GAZETAS" userId="b807ffcc-a93d-4aa6-ad39-f436a5e4fbfd" providerId="ADAL" clId="{F45F1C60-B1B2-F147-BF1C-28950602B153}" dt="2023-10-30T11:10:52.624" v="2362" actId="26606"/>
        <pc:sldMkLst>
          <pc:docMk/>
          <pc:sldMk cId="2849990966" sldId="291"/>
        </pc:sldMkLst>
        <pc:spChg chg="mod">
          <ac:chgData name="ELEFTHERIOS GAZETAS" userId="b807ffcc-a93d-4aa6-ad39-f436a5e4fbfd" providerId="ADAL" clId="{F45F1C60-B1B2-F147-BF1C-28950602B153}" dt="2023-10-30T11:10:52.624" v="2362" actId="26606"/>
          <ac:spMkLst>
            <pc:docMk/>
            <pc:sldMk cId="2849990966" sldId="291"/>
            <ac:spMk id="2" creationId="{9C13CBD9-15EB-8B48-85E0-B5B19AECDC2F}"/>
          </ac:spMkLst>
        </pc:spChg>
        <pc:spChg chg="del mod">
          <ac:chgData name="ELEFTHERIOS GAZETAS" userId="b807ffcc-a93d-4aa6-ad39-f436a5e4fbfd" providerId="ADAL" clId="{F45F1C60-B1B2-F147-BF1C-28950602B153}" dt="2023-10-30T11:10:52.624" v="2362" actId="26606"/>
          <ac:spMkLst>
            <pc:docMk/>
            <pc:sldMk cId="2849990966" sldId="291"/>
            <ac:spMk id="3" creationId="{F2309DDA-BE6B-C643-AD71-16E0A1346C8B}"/>
          </ac:spMkLst>
        </pc:spChg>
        <pc:spChg chg="add">
          <ac:chgData name="ELEFTHERIOS GAZETAS" userId="b807ffcc-a93d-4aa6-ad39-f436a5e4fbfd" providerId="ADAL" clId="{F45F1C60-B1B2-F147-BF1C-28950602B153}" dt="2023-10-30T11:10:52.624" v="2362" actId="26606"/>
          <ac:spMkLst>
            <pc:docMk/>
            <pc:sldMk cId="2849990966" sldId="291"/>
            <ac:spMk id="9" creationId="{4117F0C1-BCBB-40C7-99D6-F703E7A4B5F3}"/>
          </ac:spMkLst>
        </pc:spChg>
        <pc:spChg chg="add">
          <ac:chgData name="ELEFTHERIOS GAZETAS" userId="b807ffcc-a93d-4aa6-ad39-f436a5e4fbfd" providerId="ADAL" clId="{F45F1C60-B1B2-F147-BF1C-28950602B153}" dt="2023-10-30T11:10:52.624" v="2362" actId="26606"/>
          <ac:spMkLst>
            <pc:docMk/>
            <pc:sldMk cId="2849990966" sldId="291"/>
            <ac:spMk id="11" creationId="{D1A5D8BC-B41A-4E96-91C4-D60F5162257E}"/>
          </ac:spMkLst>
        </pc:spChg>
        <pc:spChg chg="add">
          <ac:chgData name="ELEFTHERIOS GAZETAS" userId="b807ffcc-a93d-4aa6-ad39-f436a5e4fbfd" providerId="ADAL" clId="{F45F1C60-B1B2-F147-BF1C-28950602B153}" dt="2023-10-30T11:10:52.624" v="2362" actId="26606"/>
          <ac:spMkLst>
            <pc:docMk/>
            <pc:sldMk cId="2849990966" sldId="291"/>
            <ac:spMk id="15" creationId="{51287385-D3EA-47A8-A127-6061791ADBB6}"/>
          </ac:spMkLst>
        </pc:spChg>
        <pc:graphicFrameChg chg="add">
          <ac:chgData name="ELEFTHERIOS GAZETAS" userId="b807ffcc-a93d-4aa6-ad39-f436a5e4fbfd" providerId="ADAL" clId="{F45F1C60-B1B2-F147-BF1C-28950602B153}" dt="2023-10-30T11:10:52.624" v="2362" actId="26606"/>
          <ac:graphicFrameMkLst>
            <pc:docMk/>
            <pc:sldMk cId="2849990966" sldId="291"/>
            <ac:graphicFrameMk id="5" creationId="{877E13AA-26A4-4902-20D5-99F75EA1A7E2}"/>
          </ac:graphicFrameMkLst>
        </pc:graphicFrameChg>
        <pc:picChg chg="add">
          <ac:chgData name="ELEFTHERIOS GAZETAS" userId="b807ffcc-a93d-4aa6-ad39-f436a5e4fbfd" providerId="ADAL" clId="{F45F1C60-B1B2-F147-BF1C-28950602B153}" dt="2023-10-30T11:10:52.624" v="2362" actId="26606"/>
          <ac:picMkLst>
            <pc:docMk/>
            <pc:sldMk cId="2849990966" sldId="291"/>
            <ac:picMk id="13" creationId="{0D321D5F-FA18-4271-9EAA-0BEA14116BB5}"/>
          </ac:picMkLst>
        </pc:picChg>
      </pc:sldChg>
      <pc:sldChg chg="addSp delSp modSp new mod setBg setClrOvrMap">
        <pc:chgData name="ELEFTHERIOS GAZETAS" userId="b807ffcc-a93d-4aa6-ad39-f436a5e4fbfd" providerId="ADAL" clId="{F45F1C60-B1B2-F147-BF1C-28950602B153}" dt="2023-10-30T11:10:59.917" v="2363" actId="26606"/>
        <pc:sldMkLst>
          <pc:docMk/>
          <pc:sldMk cId="1983177075" sldId="292"/>
        </pc:sldMkLst>
        <pc:spChg chg="mod">
          <ac:chgData name="ELEFTHERIOS GAZETAS" userId="b807ffcc-a93d-4aa6-ad39-f436a5e4fbfd" providerId="ADAL" clId="{F45F1C60-B1B2-F147-BF1C-28950602B153}" dt="2023-10-30T11:10:59.917" v="2363" actId="26606"/>
          <ac:spMkLst>
            <pc:docMk/>
            <pc:sldMk cId="1983177075" sldId="292"/>
            <ac:spMk id="2" creationId="{C0AF3211-C491-6B41-95E2-D587A4027F06}"/>
          </ac:spMkLst>
        </pc:spChg>
        <pc:spChg chg="del mod">
          <ac:chgData name="ELEFTHERIOS GAZETAS" userId="b807ffcc-a93d-4aa6-ad39-f436a5e4fbfd" providerId="ADAL" clId="{F45F1C60-B1B2-F147-BF1C-28950602B153}" dt="2023-10-30T11:10:59.917" v="2363" actId="26606"/>
          <ac:spMkLst>
            <pc:docMk/>
            <pc:sldMk cId="1983177075" sldId="292"/>
            <ac:spMk id="3" creationId="{3BC78B09-E1D4-0841-B17D-4729290E71FB}"/>
          </ac:spMkLst>
        </pc:spChg>
        <pc:spChg chg="add">
          <ac:chgData name="ELEFTHERIOS GAZETAS" userId="b807ffcc-a93d-4aa6-ad39-f436a5e4fbfd" providerId="ADAL" clId="{F45F1C60-B1B2-F147-BF1C-28950602B153}" dt="2023-10-30T11:10:59.917" v="2363" actId="26606"/>
          <ac:spMkLst>
            <pc:docMk/>
            <pc:sldMk cId="1983177075" sldId="292"/>
            <ac:spMk id="9" creationId="{4117F0C1-BCBB-40C7-99D6-F703E7A4B5F3}"/>
          </ac:spMkLst>
        </pc:spChg>
        <pc:spChg chg="add">
          <ac:chgData name="ELEFTHERIOS GAZETAS" userId="b807ffcc-a93d-4aa6-ad39-f436a5e4fbfd" providerId="ADAL" clId="{F45F1C60-B1B2-F147-BF1C-28950602B153}" dt="2023-10-30T11:10:59.917" v="2363" actId="26606"/>
          <ac:spMkLst>
            <pc:docMk/>
            <pc:sldMk cId="1983177075" sldId="292"/>
            <ac:spMk id="11" creationId="{D1A5D8BC-B41A-4E96-91C4-D60F5162257E}"/>
          </ac:spMkLst>
        </pc:spChg>
        <pc:spChg chg="add">
          <ac:chgData name="ELEFTHERIOS GAZETAS" userId="b807ffcc-a93d-4aa6-ad39-f436a5e4fbfd" providerId="ADAL" clId="{F45F1C60-B1B2-F147-BF1C-28950602B153}" dt="2023-10-30T11:10:59.917" v="2363" actId="26606"/>
          <ac:spMkLst>
            <pc:docMk/>
            <pc:sldMk cId="1983177075" sldId="292"/>
            <ac:spMk id="15" creationId="{51287385-D3EA-47A8-A127-6061791ADBB6}"/>
          </ac:spMkLst>
        </pc:spChg>
        <pc:graphicFrameChg chg="add">
          <ac:chgData name="ELEFTHERIOS GAZETAS" userId="b807ffcc-a93d-4aa6-ad39-f436a5e4fbfd" providerId="ADAL" clId="{F45F1C60-B1B2-F147-BF1C-28950602B153}" dt="2023-10-30T11:10:59.917" v="2363" actId="26606"/>
          <ac:graphicFrameMkLst>
            <pc:docMk/>
            <pc:sldMk cId="1983177075" sldId="292"/>
            <ac:graphicFrameMk id="5" creationId="{E60972EB-F6B2-159C-D9A2-F1664C3A3379}"/>
          </ac:graphicFrameMkLst>
        </pc:graphicFrameChg>
        <pc:picChg chg="add">
          <ac:chgData name="ELEFTHERIOS GAZETAS" userId="b807ffcc-a93d-4aa6-ad39-f436a5e4fbfd" providerId="ADAL" clId="{F45F1C60-B1B2-F147-BF1C-28950602B153}" dt="2023-10-30T11:10:59.917" v="2363" actId="26606"/>
          <ac:picMkLst>
            <pc:docMk/>
            <pc:sldMk cId="1983177075" sldId="292"/>
            <ac:picMk id="13" creationId="{0D321D5F-FA18-4271-9EAA-0BEA14116BB5}"/>
          </ac:picMkLst>
        </pc:picChg>
      </pc:sldChg>
      <pc:sldChg chg="addSp modSp new mod setBg">
        <pc:chgData name="ELEFTHERIOS GAZETAS" userId="b807ffcc-a93d-4aa6-ad39-f436a5e4fbfd" providerId="ADAL" clId="{F45F1C60-B1B2-F147-BF1C-28950602B153}" dt="2023-10-30T11:11:10.314" v="2364" actId="26606"/>
        <pc:sldMkLst>
          <pc:docMk/>
          <pc:sldMk cId="2924247365" sldId="293"/>
        </pc:sldMkLst>
        <pc:spChg chg="mod">
          <ac:chgData name="ELEFTHERIOS GAZETAS" userId="b807ffcc-a93d-4aa6-ad39-f436a5e4fbfd" providerId="ADAL" clId="{F45F1C60-B1B2-F147-BF1C-28950602B153}" dt="2023-10-30T11:11:10.314" v="2364" actId="26606"/>
          <ac:spMkLst>
            <pc:docMk/>
            <pc:sldMk cId="2924247365" sldId="293"/>
            <ac:spMk id="2" creationId="{A98739E6-1EDD-0947-AD4B-448658AB8470}"/>
          </ac:spMkLst>
        </pc:spChg>
        <pc:spChg chg="mod">
          <ac:chgData name="ELEFTHERIOS GAZETAS" userId="b807ffcc-a93d-4aa6-ad39-f436a5e4fbfd" providerId="ADAL" clId="{F45F1C60-B1B2-F147-BF1C-28950602B153}" dt="2023-10-30T11:11:10.314" v="2364" actId="26606"/>
          <ac:spMkLst>
            <pc:docMk/>
            <pc:sldMk cId="2924247365" sldId="293"/>
            <ac:spMk id="3" creationId="{DDD56910-AE2F-5241-9A9E-4F7157FBAE09}"/>
          </ac:spMkLst>
        </pc:spChg>
        <pc:spChg chg="add">
          <ac:chgData name="ELEFTHERIOS GAZETAS" userId="b807ffcc-a93d-4aa6-ad39-f436a5e4fbfd" providerId="ADAL" clId="{F45F1C60-B1B2-F147-BF1C-28950602B153}" dt="2023-10-30T11:11:10.314" v="2364" actId="26606"/>
          <ac:spMkLst>
            <pc:docMk/>
            <pc:sldMk cId="2924247365" sldId="293"/>
            <ac:spMk id="8" creationId="{50E53EDA-3B94-4F6B-9E86-D3BB9EBB9616}"/>
          </ac:spMkLst>
        </pc:spChg>
        <pc:cxnChg chg="add">
          <ac:chgData name="ELEFTHERIOS GAZETAS" userId="b807ffcc-a93d-4aa6-ad39-f436a5e4fbfd" providerId="ADAL" clId="{F45F1C60-B1B2-F147-BF1C-28950602B153}" dt="2023-10-30T11:11:10.314" v="2364" actId="26606"/>
          <ac:cxnSpMkLst>
            <pc:docMk/>
            <pc:sldMk cId="2924247365" sldId="293"/>
            <ac:cxnSpMk id="10" creationId="{30EFD79F-7790-479B-B7DB-BD0D8C101DDD}"/>
          </ac:cxnSpMkLst>
        </pc:cxnChg>
      </pc:sldChg>
      <pc:sldChg chg="addSp modSp new mod setBg">
        <pc:chgData name="ELEFTHERIOS GAZETAS" userId="b807ffcc-a93d-4aa6-ad39-f436a5e4fbfd" providerId="ADAL" clId="{F45F1C60-B1B2-F147-BF1C-28950602B153}" dt="2023-10-30T11:11:13.078" v="2365" actId="26606"/>
        <pc:sldMkLst>
          <pc:docMk/>
          <pc:sldMk cId="1947976389" sldId="294"/>
        </pc:sldMkLst>
        <pc:spChg chg="mod">
          <ac:chgData name="ELEFTHERIOS GAZETAS" userId="b807ffcc-a93d-4aa6-ad39-f436a5e4fbfd" providerId="ADAL" clId="{F45F1C60-B1B2-F147-BF1C-28950602B153}" dt="2023-10-30T11:11:13.078" v="2365" actId="26606"/>
          <ac:spMkLst>
            <pc:docMk/>
            <pc:sldMk cId="1947976389" sldId="294"/>
            <ac:spMk id="2" creationId="{CE98EEC4-75DD-8C47-9D26-F7C20ADF9106}"/>
          </ac:spMkLst>
        </pc:spChg>
        <pc:spChg chg="mod">
          <ac:chgData name="ELEFTHERIOS GAZETAS" userId="b807ffcc-a93d-4aa6-ad39-f436a5e4fbfd" providerId="ADAL" clId="{F45F1C60-B1B2-F147-BF1C-28950602B153}" dt="2023-10-30T11:11:13.078" v="2365" actId="26606"/>
          <ac:spMkLst>
            <pc:docMk/>
            <pc:sldMk cId="1947976389" sldId="294"/>
            <ac:spMk id="3" creationId="{71C56A2D-B8CC-1149-81D1-88FDCC998A16}"/>
          </ac:spMkLst>
        </pc:spChg>
        <pc:spChg chg="add">
          <ac:chgData name="ELEFTHERIOS GAZETAS" userId="b807ffcc-a93d-4aa6-ad39-f436a5e4fbfd" providerId="ADAL" clId="{F45F1C60-B1B2-F147-BF1C-28950602B153}" dt="2023-10-30T11:11:13.078" v="2365" actId="26606"/>
          <ac:spMkLst>
            <pc:docMk/>
            <pc:sldMk cId="1947976389" sldId="294"/>
            <ac:spMk id="8" creationId="{50E53EDA-3B94-4F6B-9E86-D3BB9EBB9616}"/>
          </ac:spMkLst>
        </pc:spChg>
        <pc:cxnChg chg="add">
          <ac:chgData name="ELEFTHERIOS GAZETAS" userId="b807ffcc-a93d-4aa6-ad39-f436a5e4fbfd" providerId="ADAL" clId="{F45F1C60-B1B2-F147-BF1C-28950602B153}" dt="2023-10-30T11:11:13.078" v="2365" actId="26606"/>
          <ac:cxnSpMkLst>
            <pc:docMk/>
            <pc:sldMk cId="1947976389" sldId="294"/>
            <ac:cxnSpMk id="10" creationId="{30EFD79F-7790-479B-B7DB-BD0D8C101DDD}"/>
          </ac:cxnSpMkLst>
        </pc:cxnChg>
      </pc:sldChg>
      <pc:sldChg chg="addSp modSp new mod setBg">
        <pc:chgData name="ELEFTHERIOS GAZETAS" userId="b807ffcc-a93d-4aa6-ad39-f436a5e4fbfd" providerId="ADAL" clId="{F45F1C60-B1B2-F147-BF1C-28950602B153}" dt="2023-10-30T11:11:15.848" v="2366" actId="26606"/>
        <pc:sldMkLst>
          <pc:docMk/>
          <pc:sldMk cId="2881179116" sldId="295"/>
        </pc:sldMkLst>
        <pc:spChg chg="mod">
          <ac:chgData name="ELEFTHERIOS GAZETAS" userId="b807ffcc-a93d-4aa6-ad39-f436a5e4fbfd" providerId="ADAL" clId="{F45F1C60-B1B2-F147-BF1C-28950602B153}" dt="2023-10-30T11:11:15.848" v="2366" actId="26606"/>
          <ac:spMkLst>
            <pc:docMk/>
            <pc:sldMk cId="2881179116" sldId="295"/>
            <ac:spMk id="2" creationId="{32C0E0A6-2D10-F742-B17E-D778E0FAF12F}"/>
          </ac:spMkLst>
        </pc:spChg>
        <pc:spChg chg="mod">
          <ac:chgData name="ELEFTHERIOS GAZETAS" userId="b807ffcc-a93d-4aa6-ad39-f436a5e4fbfd" providerId="ADAL" clId="{F45F1C60-B1B2-F147-BF1C-28950602B153}" dt="2023-10-30T11:11:15.848" v="2366" actId="26606"/>
          <ac:spMkLst>
            <pc:docMk/>
            <pc:sldMk cId="2881179116" sldId="295"/>
            <ac:spMk id="3" creationId="{84ADC32A-462F-514D-8C35-0FF1F90D405E}"/>
          </ac:spMkLst>
        </pc:spChg>
        <pc:spChg chg="add">
          <ac:chgData name="ELEFTHERIOS GAZETAS" userId="b807ffcc-a93d-4aa6-ad39-f436a5e4fbfd" providerId="ADAL" clId="{F45F1C60-B1B2-F147-BF1C-28950602B153}" dt="2023-10-30T11:11:15.848" v="2366" actId="26606"/>
          <ac:spMkLst>
            <pc:docMk/>
            <pc:sldMk cId="2881179116" sldId="295"/>
            <ac:spMk id="8" creationId="{50E53EDA-3B94-4F6B-9E86-D3BB9EBB9616}"/>
          </ac:spMkLst>
        </pc:spChg>
        <pc:cxnChg chg="add">
          <ac:chgData name="ELEFTHERIOS GAZETAS" userId="b807ffcc-a93d-4aa6-ad39-f436a5e4fbfd" providerId="ADAL" clId="{F45F1C60-B1B2-F147-BF1C-28950602B153}" dt="2023-10-30T11:11:15.848" v="2366" actId="26606"/>
          <ac:cxnSpMkLst>
            <pc:docMk/>
            <pc:sldMk cId="2881179116" sldId="295"/>
            <ac:cxnSpMk id="10" creationId="{30EFD79F-7790-479B-B7DB-BD0D8C101DDD}"/>
          </ac:cxnSpMkLst>
        </pc:cxnChg>
      </pc:sldChg>
      <pc:sldChg chg="addSp modSp new mod setBg">
        <pc:chgData name="ELEFTHERIOS GAZETAS" userId="b807ffcc-a93d-4aa6-ad39-f436a5e4fbfd" providerId="ADAL" clId="{F45F1C60-B1B2-F147-BF1C-28950602B153}" dt="2023-10-30T11:11:17.830" v="2367" actId="26606"/>
        <pc:sldMkLst>
          <pc:docMk/>
          <pc:sldMk cId="3899541925" sldId="296"/>
        </pc:sldMkLst>
        <pc:spChg chg="mod">
          <ac:chgData name="ELEFTHERIOS GAZETAS" userId="b807ffcc-a93d-4aa6-ad39-f436a5e4fbfd" providerId="ADAL" clId="{F45F1C60-B1B2-F147-BF1C-28950602B153}" dt="2023-10-30T11:11:17.830" v="2367" actId="26606"/>
          <ac:spMkLst>
            <pc:docMk/>
            <pc:sldMk cId="3899541925" sldId="296"/>
            <ac:spMk id="2" creationId="{2AC9B4E7-DB28-D141-AE8B-EA99AFAC2464}"/>
          </ac:spMkLst>
        </pc:spChg>
        <pc:spChg chg="mod">
          <ac:chgData name="ELEFTHERIOS GAZETAS" userId="b807ffcc-a93d-4aa6-ad39-f436a5e4fbfd" providerId="ADAL" clId="{F45F1C60-B1B2-F147-BF1C-28950602B153}" dt="2023-10-30T11:11:17.830" v="2367" actId="26606"/>
          <ac:spMkLst>
            <pc:docMk/>
            <pc:sldMk cId="3899541925" sldId="296"/>
            <ac:spMk id="3" creationId="{36B70E03-C53C-A244-BE58-9BDBC1FA69F2}"/>
          </ac:spMkLst>
        </pc:spChg>
        <pc:spChg chg="add">
          <ac:chgData name="ELEFTHERIOS GAZETAS" userId="b807ffcc-a93d-4aa6-ad39-f436a5e4fbfd" providerId="ADAL" clId="{F45F1C60-B1B2-F147-BF1C-28950602B153}" dt="2023-10-30T11:11:17.830" v="2367" actId="26606"/>
          <ac:spMkLst>
            <pc:docMk/>
            <pc:sldMk cId="3899541925" sldId="296"/>
            <ac:spMk id="8" creationId="{50E53EDA-3B94-4F6B-9E86-D3BB9EBB9616}"/>
          </ac:spMkLst>
        </pc:spChg>
        <pc:cxnChg chg="add">
          <ac:chgData name="ELEFTHERIOS GAZETAS" userId="b807ffcc-a93d-4aa6-ad39-f436a5e4fbfd" providerId="ADAL" clId="{F45F1C60-B1B2-F147-BF1C-28950602B153}" dt="2023-10-30T11:11:17.830" v="2367" actId="26606"/>
          <ac:cxnSpMkLst>
            <pc:docMk/>
            <pc:sldMk cId="3899541925" sldId="296"/>
            <ac:cxnSpMk id="10" creationId="{30EFD79F-7790-479B-B7DB-BD0D8C101DDD}"/>
          </ac:cxnSpMkLst>
        </pc:cxnChg>
      </pc:sldChg>
      <pc:sldChg chg="addSp modSp new mod setBg">
        <pc:chgData name="ELEFTHERIOS GAZETAS" userId="b807ffcc-a93d-4aa6-ad39-f436a5e4fbfd" providerId="ADAL" clId="{F45F1C60-B1B2-F147-BF1C-28950602B153}" dt="2023-10-30T11:11:20.517" v="2368" actId="26606"/>
        <pc:sldMkLst>
          <pc:docMk/>
          <pc:sldMk cId="2206636083" sldId="297"/>
        </pc:sldMkLst>
        <pc:spChg chg="mod">
          <ac:chgData name="ELEFTHERIOS GAZETAS" userId="b807ffcc-a93d-4aa6-ad39-f436a5e4fbfd" providerId="ADAL" clId="{F45F1C60-B1B2-F147-BF1C-28950602B153}" dt="2023-10-30T11:11:20.517" v="2368" actId="26606"/>
          <ac:spMkLst>
            <pc:docMk/>
            <pc:sldMk cId="2206636083" sldId="297"/>
            <ac:spMk id="2" creationId="{77339841-33D8-5948-933A-3779CBCB3FD5}"/>
          </ac:spMkLst>
        </pc:spChg>
        <pc:spChg chg="mod">
          <ac:chgData name="ELEFTHERIOS GAZETAS" userId="b807ffcc-a93d-4aa6-ad39-f436a5e4fbfd" providerId="ADAL" clId="{F45F1C60-B1B2-F147-BF1C-28950602B153}" dt="2023-10-30T11:11:20.517" v="2368" actId="26606"/>
          <ac:spMkLst>
            <pc:docMk/>
            <pc:sldMk cId="2206636083" sldId="297"/>
            <ac:spMk id="3" creationId="{2FCB6732-F618-E54A-B9B1-97875AF10FFB}"/>
          </ac:spMkLst>
        </pc:spChg>
        <pc:spChg chg="add">
          <ac:chgData name="ELEFTHERIOS GAZETAS" userId="b807ffcc-a93d-4aa6-ad39-f436a5e4fbfd" providerId="ADAL" clId="{F45F1C60-B1B2-F147-BF1C-28950602B153}" dt="2023-10-30T11:11:20.517" v="2368" actId="26606"/>
          <ac:spMkLst>
            <pc:docMk/>
            <pc:sldMk cId="2206636083" sldId="297"/>
            <ac:spMk id="8" creationId="{50E53EDA-3B94-4F6B-9E86-D3BB9EBB9616}"/>
          </ac:spMkLst>
        </pc:spChg>
        <pc:cxnChg chg="add">
          <ac:chgData name="ELEFTHERIOS GAZETAS" userId="b807ffcc-a93d-4aa6-ad39-f436a5e4fbfd" providerId="ADAL" clId="{F45F1C60-B1B2-F147-BF1C-28950602B153}" dt="2023-10-30T11:11:20.517" v="2368" actId="26606"/>
          <ac:cxnSpMkLst>
            <pc:docMk/>
            <pc:sldMk cId="2206636083" sldId="297"/>
            <ac:cxnSpMk id="10" creationId="{30EFD79F-7790-479B-B7DB-BD0D8C101DDD}"/>
          </ac:cxnSpMkLst>
        </pc:cxnChg>
      </pc:sldChg>
      <pc:sldChg chg="addSp modSp new mod setBg">
        <pc:chgData name="ELEFTHERIOS GAZETAS" userId="b807ffcc-a93d-4aa6-ad39-f436a5e4fbfd" providerId="ADAL" clId="{F45F1C60-B1B2-F147-BF1C-28950602B153}" dt="2023-10-30T11:11:23.645" v="2369" actId="26606"/>
        <pc:sldMkLst>
          <pc:docMk/>
          <pc:sldMk cId="2739711776" sldId="298"/>
        </pc:sldMkLst>
        <pc:spChg chg="mod">
          <ac:chgData name="ELEFTHERIOS GAZETAS" userId="b807ffcc-a93d-4aa6-ad39-f436a5e4fbfd" providerId="ADAL" clId="{F45F1C60-B1B2-F147-BF1C-28950602B153}" dt="2023-10-30T11:11:23.645" v="2369" actId="26606"/>
          <ac:spMkLst>
            <pc:docMk/>
            <pc:sldMk cId="2739711776" sldId="298"/>
            <ac:spMk id="2" creationId="{8985169D-052F-AE4A-8C4E-38844A749043}"/>
          </ac:spMkLst>
        </pc:spChg>
        <pc:spChg chg="mod">
          <ac:chgData name="ELEFTHERIOS GAZETAS" userId="b807ffcc-a93d-4aa6-ad39-f436a5e4fbfd" providerId="ADAL" clId="{F45F1C60-B1B2-F147-BF1C-28950602B153}" dt="2023-10-30T11:11:23.645" v="2369" actId="26606"/>
          <ac:spMkLst>
            <pc:docMk/>
            <pc:sldMk cId="2739711776" sldId="298"/>
            <ac:spMk id="3" creationId="{B3EF2E5A-385C-7C43-B364-3291EA48520D}"/>
          </ac:spMkLst>
        </pc:spChg>
        <pc:spChg chg="add">
          <ac:chgData name="ELEFTHERIOS GAZETAS" userId="b807ffcc-a93d-4aa6-ad39-f436a5e4fbfd" providerId="ADAL" clId="{F45F1C60-B1B2-F147-BF1C-28950602B153}" dt="2023-10-30T11:11:23.645" v="2369" actId="26606"/>
          <ac:spMkLst>
            <pc:docMk/>
            <pc:sldMk cId="2739711776" sldId="298"/>
            <ac:spMk id="8" creationId="{50E53EDA-3B94-4F6B-9E86-D3BB9EBB9616}"/>
          </ac:spMkLst>
        </pc:spChg>
        <pc:cxnChg chg="add">
          <ac:chgData name="ELEFTHERIOS GAZETAS" userId="b807ffcc-a93d-4aa6-ad39-f436a5e4fbfd" providerId="ADAL" clId="{F45F1C60-B1B2-F147-BF1C-28950602B153}" dt="2023-10-30T11:11:23.645" v="2369" actId="26606"/>
          <ac:cxnSpMkLst>
            <pc:docMk/>
            <pc:sldMk cId="2739711776" sldId="298"/>
            <ac:cxnSpMk id="10" creationId="{30EFD79F-7790-479B-B7DB-BD0D8C101DDD}"/>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52BA27-0689-49C4-9634-6FFABB9D8803}" type="doc">
      <dgm:prSet loTypeId="urn:microsoft.com/office/officeart/2016/7/layout/BasicProcessNew" loCatId="process" qsTypeId="urn:microsoft.com/office/officeart/2005/8/quickstyle/simple1" qsCatId="simple" csTypeId="urn:microsoft.com/office/officeart/2005/8/colors/accent1_2" csCatId="accent1"/>
      <dgm:spPr/>
      <dgm:t>
        <a:bodyPr/>
        <a:lstStyle/>
        <a:p>
          <a:endParaRPr lang="en-US"/>
        </a:p>
      </dgm:t>
    </dgm:pt>
    <dgm:pt modelId="{B438CD89-FDDA-4A4E-9176-B04917AC5BE7}">
      <dgm:prSet/>
      <dgm:spPr/>
      <dgm:t>
        <a:bodyPr/>
        <a:lstStyle/>
        <a:p>
          <a:r>
            <a:rPr lang="el-GR" dirty="0"/>
            <a:t>Έτσι λέμε ότι εθελοντικές οργανώσεις, είναι αυτές που παρουσιάζουν τα παρακάτω χαρακτηριστικά: </a:t>
          </a:r>
          <a:endParaRPr lang="en-US" dirty="0"/>
        </a:p>
      </dgm:t>
    </dgm:pt>
    <dgm:pt modelId="{6D1AFF7A-AB1C-4F9D-995D-79F225364964}" type="parTrans" cxnId="{6F2BBFD4-61FA-41D8-8B35-CDFF4656A56A}">
      <dgm:prSet/>
      <dgm:spPr/>
      <dgm:t>
        <a:bodyPr/>
        <a:lstStyle/>
        <a:p>
          <a:endParaRPr lang="en-US"/>
        </a:p>
      </dgm:t>
    </dgm:pt>
    <dgm:pt modelId="{1F108A84-5194-4AC1-BD44-7C09BA109A01}" type="sibTrans" cxnId="{6F2BBFD4-61FA-41D8-8B35-CDFF4656A56A}">
      <dgm:prSet/>
      <dgm:spPr/>
      <dgm:t>
        <a:bodyPr/>
        <a:lstStyle/>
        <a:p>
          <a:endParaRPr lang="en-US"/>
        </a:p>
      </dgm:t>
    </dgm:pt>
    <dgm:pt modelId="{3A10D222-22BD-4288-9B5B-F8DC85F2CD2E}">
      <dgm:prSet/>
      <dgm:spPr/>
      <dgm:t>
        <a:bodyPr/>
        <a:lstStyle/>
        <a:p>
          <a:r>
            <a:rPr lang="el-GR" dirty="0"/>
            <a:t>Δεν είναι κυβερνητικές οργανώσεις και ούτε ανήκουν στον ευρύτερο τομέα της κρατικής διοίκησης </a:t>
          </a:r>
          <a:endParaRPr lang="en-US" dirty="0"/>
        </a:p>
      </dgm:t>
    </dgm:pt>
    <dgm:pt modelId="{5FC74FB8-D32C-4B99-932C-3FBF12064434}" type="parTrans" cxnId="{4B652EDF-BA58-4771-BE63-2F759BAD6821}">
      <dgm:prSet/>
      <dgm:spPr/>
      <dgm:t>
        <a:bodyPr/>
        <a:lstStyle/>
        <a:p>
          <a:endParaRPr lang="en-US"/>
        </a:p>
      </dgm:t>
    </dgm:pt>
    <dgm:pt modelId="{2766189B-BC86-4BA5-BC6E-730A710CE013}" type="sibTrans" cxnId="{4B652EDF-BA58-4771-BE63-2F759BAD6821}">
      <dgm:prSet/>
      <dgm:spPr/>
      <dgm:t>
        <a:bodyPr/>
        <a:lstStyle/>
        <a:p>
          <a:endParaRPr lang="en-US"/>
        </a:p>
      </dgm:t>
    </dgm:pt>
    <dgm:pt modelId="{5AF1AB5D-9AF0-4E1F-BAA6-60E4366A9DD4}">
      <dgm:prSet/>
      <dgm:spPr/>
      <dgm:t>
        <a:bodyPr/>
        <a:lstStyle/>
        <a:p>
          <a:r>
            <a:rPr lang="el-GR" dirty="0"/>
            <a:t>Δεν είναι πολιτικά κόμματα</a:t>
          </a:r>
          <a:br>
            <a:rPr lang="el-GR" dirty="0"/>
          </a:br>
          <a:r>
            <a:rPr lang="el-GR" dirty="0"/>
            <a:t>Έχουν μια τυπική μορφή - οργάνωση</a:t>
          </a:r>
          <a:br>
            <a:rPr lang="el-GR" dirty="0"/>
          </a:br>
          <a:r>
            <a:rPr lang="el-GR" dirty="0"/>
            <a:t>Έχουν μη κερδοσκοπικό χαρακτήρα, αλλά μπορεί να έχουν </a:t>
          </a:r>
          <a:endParaRPr lang="en-US" dirty="0"/>
        </a:p>
      </dgm:t>
    </dgm:pt>
    <dgm:pt modelId="{8B4BEC64-0BC6-4587-BE79-B004CEB45105}" type="parTrans" cxnId="{FE14ACE9-A60E-4E0B-A543-9714ABDB9222}">
      <dgm:prSet/>
      <dgm:spPr/>
      <dgm:t>
        <a:bodyPr/>
        <a:lstStyle/>
        <a:p>
          <a:endParaRPr lang="en-US"/>
        </a:p>
      </dgm:t>
    </dgm:pt>
    <dgm:pt modelId="{EF1ACB32-70AD-4A23-B2EA-0BC1A66CF1E5}" type="sibTrans" cxnId="{FE14ACE9-A60E-4E0B-A543-9714ABDB9222}">
      <dgm:prSet/>
      <dgm:spPr/>
      <dgm:t>
        <a:bodyPr/>
        <a:lstStyle/>
        <a:p>
          <a:endParaRPr lang="en-US"/>
        </a:p>
      </dgm:t>
    </dgm:pt>
    <dgm:pt modelId="{EC27EA63-1DD4-4DB9-A76F-6DF3C05B8638}">
      <dgm:prSet/>
      <dgm:spPr/>
      <dgm:t>
        <a:bodyPr/>
        <a:lstStyle/>
        <a:p>
          <a:r>
            <a:rPr lang="el-GR" dirty="0"/>
            <a:t>κερδοσκοπική δραστηριότητα</a:t>
          </a:r>
          <a:br>
            <a:rPr lang="el-GR" dirty="0"/>
          </a:br>
          <a:r>
            <a:rPr lang="el-GR" dirty="0"/>
            <a:t>Προσφέρουν υπηρεσίες σε κάποιες πληθυσμιακές ομάδες και όχι στα </a:t>
          </a:r>
          <a:endParaRPr lang="en-US" dirty="0"/>
        </a:p>
      </dgm:t>
    </dgm:pt>
    <dgm:pt modelId="{41F75B38-7012-445B-B20E-C3C02F07F740}" type="parTrans" cxnId="{80BB3B3B-DFCB-463A-959D-6437A161216D}">
      <dgm:prSet/>
      <dgm:spPr/>
      <dgm:t>
        <a:bodyPr/>
        <a:lstStyle/>
        <a:p>
          <a:endParaRPr lang="en-US"/>
        </a:p>
      </dgm:t>
    </dgm:pt>
    <dgm:pt modelId="{122C5302-0515-40A8-9D49-E32A3D21DA76}" type="sibTrans" cxnId="{80BB3B3B-DFCB-463A-959D-6437A161216D}">
      <dgm:prSet/>
      <dgm:spPr/>
      <dgm:t>
        <a:bodyPr/>
        <a:lstStyle/>
        <a:p>
          <a:endParaRPr lang="en-US"/>
        </a:p>
      </dgm:t>
    </dgm:pt>
    <dgm:pt modelId="{0A1B221E-AB29-406A-9767-A38AD47B7766}">
      <dgm:prSet/>
      <dgm:spPr/>
      <dgm:t>
        <a:bodyPr/>
        <a:lstStyle/>
        <a:p>
          <a:r>
            <a:rPr lang="el-GR" dirty="0"/>
            <a:t>μέλη τους</a:t>
          </a:r>
          <a:br>
            <a:rPr lang="el-GR" dirty="0"/>
          </a:br>
          <a:r>
            <a:rPr lang="el-GR" dirty="0"/>
            <a:t>Το έμψυχο δυναμικό που απασχολείται στην οργάνωση, απασχολείται </a:t>
          </a:r>
          <a:endParaRPr lang="en-US" dirty="0"/>
        </a:p>
      </dgm:t>
    </dgm:pt>
    <dgm:pt modelId="{8083E007-9ECD-4A62-AE71-A8926F24513C}" type="parTrans" cxnId="{2D06A4FD-8F7D-442C-8AA1-FB8E8621152B}">
      <dgm:prSet/>
      <dgm:spPr/>
      <dgm:t>
        <a:bodyPr/>
        <a:lstStyle/>
        <a:p>
          <a:endParaRPr lang="en-US"/>
        </a:p>
      </dgm:t>
    </dgm:pt>
    <dgm:pt modelId="{FC48ECC5-F60D-4305-8BB0-BAE690DA7C30}" type="sibTrans" cxnId="{2D06A4FD-8F7D-442C-8AA1-FB8E8621152B}">
      <dgm:prSet/>
      <dgm:spPr/>
      <dgm:t>
        <a:bodyPr/>
        <a:lstStyle/>
        <a:p>
          <a:endParaRPr lang="en-US"/>
        </a:p>
      </dgm:t>
    </dgm:pt>
    <dgm:pt modelId="{772D96BF-8714-4F91-9C2C-663D0702A5A7}">
      <dgm:prSet/>
      <dgm:spPr/>
      <dgm:t>
        <a:bodyPr/>
        <a:lstStyle/>
        <a:p>
          <a:r>
            <a:rPr lang="el-GR" dirty="0"/>
            <a:t>κυρίως και κατά πλειοψηφία σε εθελοντική βάση, χωρίς βέβαια αυτό να αποτρέπει την απασχόληση και κάποιον στελεχών ή άλλων σε επαγγελματική βάση. </a:t>
          </a:r>
          <a:endParaRPr lang="en-US" dirty="0"/>
        </a:p>
      </dgm:t>
    </dgm:pt>
    <dgm:pt modelId="{1620B42D-92CD-4D9B-811E-2108FE9AF9F3}" type="parTrans" cxnId="{7BA0E711-F9A0-498D-8F2B-E5151B5F57D9}">
      <dgm:prSet/>
      <dgm:spPr/>
      <dgm:t>
        <a:bodyPr/>
        <a:lstStyle/>
        <a:p>
          <a:endParaRPr lang="en-US"/>
        </a:p>
      </dgm:t>
    </dgm:pt>
    <dgm:pt modelId="{720B2F95-18A4-475A-BC95-6BBF10CA4E37}" type="sibTrans" cxnId="{7BA0E711-F9A0-498D-8F2B-E5151B5F57D9}">
      <dgm:prSet/>
      <dgm:spPr/>
      <dgm:t>
        <a:bodyPr/>
        <a:lstStyle/>
        <a:p>
          <a:endParaRPr lang="en-US"/>
        </a:p>
      </dgm:t>
    </dgm:pt>
    <dgm:pt modelId="{A4743B66-1FEC-460E-919C-4DB11C660509}">
      <dgm:prSet/>
      <dgm:spPr/>
      <dgm:t>
        <a:bodyPr/>
        <a:lstStyle/>
        <a:p>
          <a:r>
            <a:rPr lang="el-GR" dirty="0"/>
            <a:t>Ο εθελοντικός τομέας στην Ελλάδα δεν φαίνεται να είναι αναπτυγμένος σε βαθμό τουλάχιστον ανάλογο με άλλες χώρες της Δυτικής Ευρώπης. Υπάρχουν περίπου 1200 οργανώσεις που εντάσσουν τους εαυτούς τους στον «μη κυβερνητικό - εθελοντικό χώρο». Αν ληφθεί υπόψη ότι για την νομιμοποίηση της κάθε οργάνωσης υποχρεωτικά αυτή θα πρέπει να υφίστανται τουλάχιστον 21 εγγεγραμμένα μέλη, συνάγεται το συμπέρασμα ότι σε αυτές τις οργανώσεις δραστηριοποιούνται τουλάχιστον 25.200 άτομα </a:t>
          </a:r>
          <a:endParaRPr lang="en-US" dirty="0"/>
        </a:p>
      </dgm:t>
    </dgm:pt>
    <dgm:pt modelId="{49AD07E3-F8D7-463A-8E3D-AD30C12D7759}" type="parTrans" cxnId="{3C0A74C4-813B-41DD-A316-9CB1340148E3}">
      <dgm:prSet/>
      <dgm:spPr/>
      <dgm:t>
        <a:bodyPr/>
        <a:lstStyle/>
        <a:p>
          <a:endParaRPr lang="en-US"/>
        </a:p>
      </dgm:t>
    </dgm:pt>
    <dgm:pt modelId="{9531B9F7-B834-47D9-916C-7AAB1384BEF5}" type="sibTrans" cxnId="{3C0A74C4-813B-41DD-A316-9CB1340148E3}">
      <dgm:prSet/>
      <dgm:spPr/>
      <dgm:t>
        <a:bodyPr/>
        <a:lstStyle/>
        <a:p>
          <a:endParaRPr lang="en-US"/>
        </a:p>
      </dgm:t>
    </dgm:pt>
    <dgm:pt modelId="{957CF698-88C5-A64F-8C4A-D29CCE721329}" type="pres">
      <dgm:prSet presAssocID="{3C52BA27-0689-49C4-9634-6FFABB9D8803}" presName="Name0" presStyleCnt="0">
        <dgm:presLayoutVars>
          <dgm:dir/>
          <dgm:resizeHandles val="exact"/>
        </dgm:presLayoutVars>
      </dgm:prSet>
      <dgm:spPr/>
    </dgm:pt>
    <dgm:pt modelId="{1CAE4CA3-6BD8-A749-BF9D-8DA9076B784D}" type="pres">
      <dgm:prSet presAssocID="{B438CD89-FDDA-4A4E-9176-B04917AC5BE7}" presName="node" presStyleLbl="node1" presStyleIdx="0" presStyleCnt="1">
        <dgm:presLayoutVars>
          <dgm:bulletEnabled val="1"/>
        </dgm:presLayoutVars>
      </dgm:prSet>
      <dgm:spPr/>
    </dgm:pt>
  </dgm:ptLst>
  <dgm:cxnLst>
    <dgm:cxn modelId="{57123508-1212-FC47-AA06-0AE795DFA301}" type="presOf" srcId="{EC27EA63-1DD4-4DB9-A76F-6DF3C05B8638}" destId="{1CAE4CA3-6BD8-A749-BF9D-8DA9076B784D}" srcOrd="0" destOrd="3" presId="urn:microsoft.com/office/officeart/2016/7/layout/BasicProcessNew"/>
    <dgm:cxn modelId="{C886700F-CDD8-674D-A8C0-A9E1D5BC9B14}" type="presOf" srcId="{B438CD89-FDDA-4A4E-9176-B04917AC5BE7}" destId="{1CAE4CA3-6BD8-A749-BF9D-8DA9076B784D}" srcOrd="0" destOrd="0" presId="urn:microsoft.com/office/officeart/2016/7/layout/BasicProcessNew"/>
    <dgm:cxn modelId="{7BA0E711-F9A0-498D-8F2B-E5151B5F57D9}" srcId="{B438CD89-FDDA-4A4E-9176-B04917AC5BE7}" destId="{772D96BF-8714-4F91-9C2C-663D0702A5A7}" srcOrd="4" destOrd="0" parTransId="{1620B42D-92CD-4D9B-811E-2108FE9AF9F3}" sibTransId="{720B2F95-18A4-475A-BC95-6BBF10CA4E37}"/>
    <dgm:cxn modelId="{BFE90B12-209E-B747-97FC-BC791B352876}" type="presOf" srcId="{3A10D222-22BD-4288-9B5B-F8DC85F2CD2E}" destId="{1CAE4CA3-6BD8-A749-BF9D-8DA9076B784D}" srcOrd="0" destOrd="1" presId="urn:microsoft.com/office/officeart/2016/7/layout/BasicProcessNew"/>
    <dgm:cxn modelId="{C7F8BD26-0D7A-6B43-9004-6DB19721549F}" type="presOf" srcId="{3C52BA27-0689-49C4-9634-6FFABB9D8803}" destId="{957CF698-88C5-A64F-8C4A-D29CCE721329}" srcOrd="0" destOrd="0" presId="urn:microsoft.com/office/officeart/2016/7/layout/BasicProcessNew"/>
    <dgm:cxn modelId="{80BB3B3B-DFCB-463A-959D-6437A161216D}" srcId="{B438CD89-FDDA-4A4E-9176-B04917AC5BE7}" destId="{EC27EA63-1DD4-4DB9-A76F-6DF3C05B8638}" srcOrd="2" destOrd="0" parTransId="{41F75B38-7012-445B-B20E-C3C02F07F740}" sibTransId="{122C5302-0515-40A8-9D49-E32A3D21DA76}"/>
    <dgm:cxn modelId="{F0776C60-FE2A-4F4B-91F3-707A9E6DFC50}" type="presOf" srcId="{5AF1AB5D-9AF0-4E1F-BAA6-60E4366A9DD4}" destId="{1CAE4CA3-6BD8-A749-BF9D-8DA9076B784D}" srcOrd="0" destOrd="2" presId="urn:microsoft.com/office/officeart/2016/7/layout/BasicProcessNew"/>
    <dgm:cxn modelId="{C891206A-6253-1545-ADEA-9EAC8A3C17B9}" type="presOf" srcId="{A4743B66-1FEC-460E-919C-4DB11C660509}" destId="{1CAE4CA3-6BD8-A749-BF9D-8DA9076B784D}" srcOrd="0" destOrd="6" presId="urn:microsoft.com/office/officeart/2016/7/layout/BasicProcessNew"/>
    <dgm:cxn modelId="{9343EE95-1866-4544-8F53-471261C52C41}" type="presOf" srcId="{772D96BF-8714-4F91-9C2C-663D0702A5A7}" destId="{1CAE4CA3-6BD8-A749-BF9D-8DA9076B784D}" srcOrd="0" destOrd="5" presId="urn:microsoft.com/office/officeart/2016/7/layout/BasicProcessNew"/>
    <dgm:cxn modelId="{DF18D19A-291C-F449-B5F4-9FF208D45330}" type="presOf" srcId="{0A1B221E-AB29-406A-9767-A38AD47B7766}" destId="{1CAE4CA3-6BD8-A749-BF9D-8DA9076B784D}" srcOrd="0" destOrd="4" presId="urn:microsoft.com/office/officeart/2016/7/layout/BasicProcessNew"/>
    <dgm:cxn modelId="{3C0A74C4-813B-41DD-A316-9CB1340148E3}" srcId="{B438CD89-FDDA-4A4E-9176-B04917AC5BE7}" destId="{A4743B66-1FEC-460E-919C-4DB11C660509}" srcOrd="5" destOrd="0" parTransId="{49AD07E3-F8D7-463A-8E3D-AD30C12D7759}" sibTransId="{9531B9F7-B834-47D9-916C-7AAB1384BEF5}"/>
    <dgm:cxn modelId="{6F2BBFD4-61FA-41D8-8B35-CDFF4656A56A}" srcId="{3C52BA27-0689-49C4-9634-6FFABB9D8803}" destId="{B438CD89-FDDA-4A4E-9176-B04917AC5BE7}" srcOrd="0" destOrd="0" parTransId="{6D1AFF7A-AB1C-4F9D-995D-79F225364964}" sibTransId="{1F108A84-5194-4AC1-BD44-7C09BA109A01}"/>
    <dgm:cxn modelId="{4B652EDF-BA58-4771-BE63-2F759BAD6821}" srcId="{B438CD89-FDDA-4A4E-9176-B04917AC5BE7}" destId="{3A10D222-22BD-4288-9B5B-F8DC85F2CD2E}" srcOrd="0" destOrd="0" parTransId="{5FC74FB8-D32C-4B99-932C-3FBF12064434}" sibTransId="{2766189B-BC86-4BA5-BC6E-730A710CE013}"/>
    <dgm:cxn modelId="{FE14ACE9-A60E-4E0B-A543-9714ABDB9222}" srcId="{B438CD89-FDDA-4A4E-9176-B04917AC5BE7}" destId="{5AF1AB5D-9AF0-4E1F-BAA6-60E4366A9DD4}" srcOrd="1" destOrd="0" parTransId="{8B4BEC64-0BC6-4587-BE79-B004CEB45105}" sibTransId="{EF1ACB32-70AD-4A23-B2EA-0BC1A66CF1E5}"/>
    <dgm:cxn modelId="{2D06A4FD-8F7D-442C-8AA1-FB8E8621152B}" srcId="{B438CD89-FDDA-4A4E-9176-B04917AC5BE7}" destId="{0A1B221E-AB29-406A-9767-A38AD47B7766}" srcOrd="3" destOrd="0" parTransId="{8083E007-9ECD-4A62-AE71-A8926F24513C}" sibTransId="{FC48ECC5-F60D-4305-8BB0-BAE690DA7C30}"/>
    <dgm:cxn modelId="{B60C5A44-3F57-5047-BD10-291458483EDA}" type="presParOf" srcId="{957CF698-88C5-A64F-8C4A-D29CCE721329}" destId="{1CAE4CA3-6BD8-A749-BF9D-8DA9076B784D}" srcOrd="0"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D804704-39E6-42A3-A024-C3058522899C}"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57F7C2F4-1A4E-4637-A7A4-C3B2D67F1B0A}">
      <dgm:prSet/>
      <dgm:spPr/>
      <dgm:t>
        <a:bodyPr/>
        <a:lstStyle/>
        <a:p>
          <a:r>
            <a:rPr lang="el-GR"/>
            <a:t>Α. Το άτομο έχει εκτεθεί σε τραυματικό γεγονός</a:t>
          </a:r>
          <a:endParaRPr lang="en-US"/>
        </a:p>
      </dgm:t>
    </dgm:pt>
    <dgm:pt modelId="{60A0546B-8EDB-4D9E-8258-5AD1AF925828}" type="parTrans" cxnId="{570A7C75-1634-43F4-B958-28C3D6AEE5EF}">
      <dgm:prSet/>
      <dgm:spPr/>
      <dgm:t>
        <a:bodyPr/>
        <a:lstStyle/>
        <a:p>
          <a:endParaRPr lang="en-US"/>
        </a:p>
      </dgm:t>
    </dgm:pt>
    <dgm:pt modelId="{A52D18A8-572B-47CF-9E23-43753C690702}" type="sibTrans" cxnId="{570A7C75-1634-43F4-B958-28C3D6AEE5EF}">
      <dgm:prSet/>
      <dgm:spPr/>
      <dgm:t>
        <a:bodyPr/>
        <a:lstStyle/>
        <a:p>
          <a:endParaRPr lang="en-US"/>
        </a:p>
      </dgm:t>
    </dgm:pt>
    <dgm:pt modelId="{3A0709CD-5541-413B-BA99-C72A51FD8F32}">
      <dgm:prSet/>
      <dgm:spPr/>
      <dgm:t>
        <a:bodyPr/>
        <a:lstStyle/>
        <a:p>
          <a:r>
            <a:rPr lang="el-GR"/>
            <a:t>Β. Το τραυματικό γεγονός επαναβιώνεται επίμονα</a:t>
          </a:r>
          <a:endParaRPr lang="en-US"/>
        </a:p>
      </dgm:t>
    </dgm:pt>
    <dgm:pt modelId="{4481AA9B-3525-4824-983A-D11DBB380037}" type="parTrans" cxnId="{D25736D9-01EC-46DC-98F2-7723A754528C}">
      <dgm:prSet/>
      <dgm:spPr/>
      <dgm:t>
        <a:bodyPr/>
        <a:lstStyle/>
        <a:p>
          <a:endParaRPr lang="en-US"/>
        </a:p>
      </dgm:t>
    </dgm:pt>
    <dgm:pt modelId="{A910B286-A53C-4820-89D0-68C074555E68}" type="sibTrans" cxnId="{D25736D9-01EC-46DC-98F2-7723A754528C}">
      <dgm:prSet/>
      <dgm:spPr/>
      <dgm:t>
        <a:bodyPr/>
        <a:lstStyle/>
        <a:p>
          <a:endParaRPr lang="en-US"/>
        </a:p>
      </dgm:t>
    </dgm:pt>
    <dgm:pt modelId="{BAB4B741-CBB4-4CE2-A8DE-8EC18A1D115B}">
      <dgm:prSet/>
      <dgm:spPr/>
      <dgm:t>
        <a:bodyPr/>
        <a:lstStyle/>
        <a:p>
          <a:r>
            <a:rPr lang="el-GR"/>
            <a:t>Γ. Επίμονη αποφυγή ερεθισμάτων συνδεόμενων με το τραύμα</a:t>
          </a:r>
          <a:endParaRPr lang="en-US"/>
        </a:p>
      </dgm:t>
    </dgm:pt>
    <dgm:pt modelId="{EAB01965-FCA8-4B76-A24E-8EF33ACA0787}" type="parTrans" cxnId="{3D46FAF2-6EAA-47B6-8D30-312596CBBD03}">
      <dgm:prSet/>
      <dgm:spPr/>
      <dgm:t>
        <a:bodyPr/>
        <a:lstStyle/>
        <a:p>
          <a:endParaRPr lang="en-US"/>
        </a:p>
      </dgm:t>
    </dgm:pt>
    <dgm:pt modelId="{7D3DFDA7-8F75-4E02-B923-AABCC4B5FAAC}" type="sibTrans" cxnId="{3D46FAF2-6EAA-47B6-8D30-312596CBBD03}">
      <dgm:prSet/>
      <dgm:spPr/>
      <dgm:t>
        <a:bodyPr/>
        <a:lstStyle/>
        <a:p>
          <a:endParaRPr lang="en-US"/>
        </a:p>
      </dgm:t>
    </dgm:pt>
    <dgm:pt modelId="{20D11D84-1D31-41C4-95D6-54A311320AA5}">
      <dgm:prSet/>
      <dgm:spPr/>
      <dgm:t>
        <a:bodyPr/>
        <a:lstStyle/>
        <a:p>
          <a:r>
            <a:rPr lang="el-GR"/>
            <a:t>Δ. Επίμονα συμπτώματα αυξημένης διεγερσιμότητας</a:t>
          </a:r>
          <a:endParaRPr lang="en-US"/>
        </a:p>
      </dgm:t>
    </dgm:pt>
    <dgm:pt modelId="{CFAE2EF8-AAF2-4C82-8FC8-AF590F4F562D}" type="parTrans" cxnId="{0A6D78D7-FEA3-4227-AEF2-10EDF3238F44}">
      <dgm:prSet/>
      <dgm:spPr/>
      <dgm:t>
        <a:bodyPr/>
        <a:lstStyle/>
        <a:p>
          <a:endParaRPr lang="en-US"/>
        </a:p>
      </dgm:t>
    </dgm:pt>
    <dgm:pt modelId="{1366ADA6-B02E-4BD2-831E-01664150D11F}" type="sibTrans" cxnId="{0A6D78D7-FEA3-4227-AEF2-10EDF3238F44}">
      <dgm:prSet/>
      <dgm:spPr/>
      <dgm:t>
        <a:bodyPr/>
        <a:lstStyle/>
        <a:p>
          <a:endParaRPr lang="en-US"/>
        </a:p>
      </dgm:t>
    </dgm:pt>
    <dgm:pt modelId="{70665FD1-7598-4A04-A945-BD6AE0F4B397}">
      <dgm:prSet/>
      <dgm:spPr/>
      <dgm:t>
        <a:bodyPr/>
        <a:lstStyle/>
        <a:p>
          <a:r>
            <a:rPr lang="el-GR"/>
            <a:t>Ε. Η διάρκεια της διαταραχής είναι μεγαλύτερη από ένα μήνα</a:t>
          </a:r>
          <a:endParaRPr lang="en-US"/>
        </a:p>
      </dgm:t>
    </dgm:pt>
    <dgm:pt modelId="{8BAD198C-FC1D-482D-9C94-E5E4F5D40857}" type="parTrans" cxnId="{2AC74E58-4988-4254-AA1D-3DFB1F3AD595}">
      <dgm:prSet/>
      <dgm:spPr/>
      <dgm:t>
        <a:bodyPr/>
        <a:lstStyle/>
        <a:p>
          <a:endParaRPr lang="en-US"/>
        </a:p>
      </dgm:t>
    </dgm:pt>
    <dgm:pt modelId="{D84D8665-4A1B-4648-8DD8-7BE001338C27}" type="sibTrans" cxnId="{2AC74E58-4988-4254-AA1D-3DFB1F3AD595}">
      <dgm:prSet/>
      <dgm:spPr/>
      <dgm:t>
        <a:bodyPr/>
        <a:lstStyle/>
        <a:p>
          <a:endParaRPr lang="en-US"/>
        </a:p>
      </dgm:t>
    </dgm:pt>
    <dgm:pt modelId="{D3CCDA4A-BADD-774F-ABC9-6C8B6E9FD2CC}" type="pres">
      <dgm:prSet presAssocID="{3D804704-39E6-42A3-A024-C3058522899C}" presName="vert0" presStyleCnt="0">
        <dgm:presLayoutVars>
          <dgm:dir/>
          <dgm:animOne val="branch"/>
          <dgm:animLvl val="lvl"/>
        </dgm:presLayoutVars>
      </dgm:prSet>
      <dgm:spPr/>
    </dgm:pt>
    <dgm:pt modelId="{2AAEA154-1063-CB43-B7CD-E2B0DE57FFBD}" type="pres">
      <dgm:prSet presAssocID="{57F7C2F4-1A4E-4637-A7A4-C3B2D67F1B0A}" presName="thickLine" presStyleLbl="alignNode1" presStyleIdx="0" presStyleCnt="5"/>
      <dgm:spPr/>
    </dgm:pt>
    <dgm:pt modelId="{46C0AA96-6ADC-6247-94B8-334BF0F7F6E4}" type="pres">
      <dgm:prSet presAssocID="{57F7C2F4-1A4E-4637-A7A4-C3B2D67F1B0A}" presName="horz1" presStyleCnt="0"/>
      <dgm:spPr/>
    </dgm:pt>
    <dgm:pt modelId="{5F8142B3-AC05-8F49-B0E3-C4B745ACE89E}" type="pres">
      <dgm:prSet presAssocID="{57F7C2F4-1A4E-4637-A7A4-C3B2D67F1B0A}" presName="tx1" presStyleLbl="revTx" presStyleIdx="0" presStyleCnt="5"/>
      <dgm:spPr/>
    </dgm:pt>
    <dgm:pt modelId="{FCC1F6B2-C85C-1745-BC6E-628E8B86EBC7}" type="pres">
      <dgm:prSet presAssocID="{57F7C2F4-1A4E-4637-A7A4-C3B2D67F1B0A}" presName="vert1" presStyleCnt="0"/>
      <dgm:spPr/>
    </dgm:pt>
    <dgm:pt modelId="{CF3EDC5B-3E15-4C49-A67F-7AE796C97D93}" type="pres">
      <dgm:prSet presAssocID="{3A0709CD-5541-413B-BA99-C72A51FD8F32}" presName="thickLine" presStyleLbl="alignNode1" presStyleIdx="1" presStyleCnt="5"/>
      <dgm:spPr/>
    </dgm:pt>
    <dgm:pt modelId="{C8B9578C-A370-EF49-8A4E-FB8D5EBF56A5}" type="pres">
      <dgm:prSet presAssocID="{3A0709CD-5541-413B-BA99-C72A51FD8F32}" presName="horz1" presStyleCnt="0"/>
      <dgm:spPr/>
    </dgm:pt>
    <dgm:pt modelId="{4D8D8A17-9B97-A045-90B0-08CDF9B154EE}" type="pres">
      <dgm:prSet presAssocID="{3A0709CD-5541-413B-BA99-C72A51FD8F32}" presName="tx1" presStyleLbl="revTx" presStyleIdx="1" presStyleCnt="5"/>
      <dgm:spPr/>
    </dgm:pt>
    <dgm:pt modelId="{548B0920-538A-1243-BFD9-EAB364D860CC}" type="pres">
      <dgm:prSet presAssocID="{3A0709CD-5541-413B-BA99-C72A51FD8F32}" presName="vert1" presStyleCnt="0"/>
      <dgm:spPr/>
    </dgm:pt>
    <dgm:pt modelId="{5121AF49-D241-8D47-BBBC-8A9C18CE341C}" type="pres">
      <dgm:prSet presAssocID="{BAB4B741-CBB4-4CE2-A8DE-8EC18A1D115B}" presName="thickLine" presStyleLbl="alignNode1" presStyleIdx="2" presStyleCnt="5"/>
      <dgm:spPr/>
    </dgm:pt>
    <dgm:pt modelId="{7535034C-B3A7-C143-8B4D-8D0906E592FE}" type="pres">
      <dgm:prSet presAssocID="{BAB4B741-CBB4-4CE2-A8DE-8EC18A1D115B}" presName="horz1" presStyleCnt="0"/>
      <dgm:spPr/>
    </dgm:pt>
    <dgm:pt modelId="{CE427E97-E0B4-5848-8750-A8A2F41EBB08}" type="pres">
      <dgm:prSet presAssocID="{BAB4B741-CBB4-4CE2-A8DE-8EC18A1D115B}" presName="tx1" presStyleLbl="revTx" presStyleIdx="2" presStyleCnt="5"/>
      <dgm:spPr/>
    </dgm:pt>
    <dgm:pt modelId="{D81B3EBF-6852-FD42-9150-598C6689651F}" type="pres">
      <dgm:prSet presAssocID="{BAB4B741-CBB4-4CE2-A8DE-8EC18A1D115B}" presName="vert1" presStyleCnt="0"/>
      <dgm:spPr/>
    </dgm:pt>
    <dgm:pt modelId="{1FD94FC6-DA42-884C-802D-68C0D27A58B4}" type="pres">
      <dgm:prSet presAssocID="{20D11D84-1D31-41C4-95D6-54A311320AA5}" presName="thickLine" presStyleLbl="alignNode1" presStyleIdx="3" presStyleCnt="5"/>
      <dgm:spPr/>
    </dgm:pt>
    <dgm:pt modelId="{2F28838E-55A6-9645-9A8B-F50D4D4A2707}" type="pres">
      <dgm:prSet presAssocID="{20D11D84-1D31-41C4-95D6-54A311320AA5}" presName="horz1" presStyleCnt="0"/>
      <dgm:spPr/>
    </dgm:pt>
    <dgm:pt modelId="{48E62781-FA39-2540-858B-782387E94E8D}" type="pres">
      <dgm:prSet presAssocID="{20D11D84-1D31-41C4-95D6-54A311320AA5}" presName="tx1" presStyleLbl="revTx" presStyleIdx="3" presStyleCnt="5"/>
      <dgm:spPr/>
    </dgm:pt>
    <dgm:pt modelId="{2EA5B778-88D9-0E4E-86F7-74431998830B}" type="pres">
      <dgm:prSet presAssocID="{20D11D84-1D31-41C4-95D6-54A311320AA5}" presName="vert1" presStyleCnt="0"/>
      <dgm:spPr/>
    </dgm:pt>
    <dgm:pt modelId="{AE993603-4718-DC4D-B7B3-513FBF6C9A96}" type="pres">
      <dgm:prSet presAssocID="{70665FD1-7598-4A04-A945-BD6AE0F4B397}" presName="thickLine" presStyleLbl="alignNode1" presStyleIdx="4" presStyleCnt="5"/>
      <dgm:spPr/>
    </dgm:pt>
    <dgm:pt modelId="{B9D702F7-27B5-B547-B482-B1ABC9FE77B0}" type="pres">
      <dgm:prSet presAssocID="{70665FD1-7598-4A04-A945-BD6AE0F4B397}" presName="horz1" presStyleCnt="0"/>
      <dgm:spPr/>
    </dgm:pt>
    <dgm:pt modelId="{A14A8DC4-DCAA-8242-B00A-CF5D6E3326CC}" type="pres">
      <dgm:prSet presAssocID="{70665FD1-7598-4A04-A945-BD6AE0F4B397}" presName="tx1" presStyleLbl="revTx" presStyleIdx="4" presStyleCnt="5"/>
      <dgm:spPr/>
    </dgm:pt>
    <dgm:pt modelId="{AE276475-7136-3047-AE2F-32FB4AEBA2C5}" type="pres">
      <dgm:prSet presAssocID="{70665FD1-7598-4A04-A945-BD6AE0F4B397}" presName="vert1" presStyleCnt="0"/>
      <dgm:spPr/>
    </dgm:pt>
  </dgm:ptLst>
  <dgm:cxnLst>
    <dgm:cxn modelId="{4B01892E-5944-064D-BF36-8149369DD4B7}" type="presOf" srcId="{57F7C2F4-1A4E-4637-A7A4-C3B2D67F1B0A}" destId="{5F8142B3-AC05-8F49-B0E3-C4B745ACE89E}" srcOrd="0" destOrd="0" presId="urn:microsoft.com/office/officeart/2008/layout/LinedList"/>
    <dgm:cxn modelId="{D6000233-B08D-A24A-9B1B-06A772F3BF39}" type="presOf" srcId="{70665FD1-7598-4A04-A945-BD6AE0F4B397}" destId="{A14A8DC4-DCAA-8242-B00A-CF5D6E3326CC}" srcOrd="0" destOrd="0" presId="urn:microsoft.com/office/officeart/2008/layout/LinedList"/>
    <dgm:cxn modelId="{03117E38-CC30-184C-A9BF-2C263C5B5D3A}" type="presOf" srcId="{BAB4B741-CBB4-4CE2-A8DE-8EC18A1D115B}" destId="{CE427E97-E0B4-5848-8750-A8A2F41EBB08}" srcOrd="0" destOrd="0" presId="urn:microsoft.com/office/officeart/2008/layout/LinedList"/>
    <dgm:cxn modelId="{36C80868-0F33-464E-86B3-C7F77B7FFE68}" type="presOf" srcId="{3D804704-39E6-42A3-A024-C3058522899C}" destId="{D3CCDA4A-BADD-774F-ABC9-6C8B6E9FD2CC}" srcOrd="0" destOrd="0" presId="urn:microsoft.com/office/officeart/2008/layout/LinedList"/>
    <dgm:cxn modelId="{702BBB4E-53BF-7248-B44C-80162211EAA3}" type="presOf" srcId="{20D11D84-1D31-41C4-95D6-54A311320AA5}" destId="{48E62781-FA39-2540-858B-782387E94E8D}" srcOrd="0" destOrd="0" presId="urn:microsoft.com/office/officeart/2008/layout/LinedList"/>
    <dgm:cxn modelId="{E33FBC4F-FC06-AD48-8D63-2FE2DD5F98B1}" type="presOf" srcId="{3A0709CD-5541-413B-BA99-C72A51FD8F32}" destId="{4D8D8A17-9B97-A045-90B0-08CDF9B154EE}" srcOrd="0" destOrd="0" presId="urn:microsoft.com/office/officeart/2008/layout/LinedList"/>
    <dgm:cxn modelId="{570A7C75-1634-43F4-B958-28C3D6AEE5EF}" srcId="{3D804704-39E6-42A3-A024-C3058522899C}" destId="{57F7C2F4-1A4E-4637-A7A4-C3B2D67F1B0A}" srcOrd="0" destOrd="0" parTransId="{60A0546B-8EDB-4D9E-8258-5AD1AF925828}" sibTransId="{A52D18A8-572B-47CF-9E23-43753C690702}"/>
    <dgm:cxn modelId="{2AC74E58-4988-4254-AA1D-3DFB1F3AD595}" srcId="{3D804704-39E6-42A3-A024-C3058522899C}" destId="{70665FD1-7598-4A04-A945-BD6AE0F4B397}" srcOrd="4" destOrd="0" parTransId="{8BAD198C-FC1D-482D-9C94-E5E4F5D40857}" sibTransId="{D84D8665-4A1B-4648-8DD8-7BE001338C27}"/>
    <dgm:cxn modelId="{0A6D78D7-FEA3-4227-AEF2-10EDF3238F44}" srcId="{3D804704-39E6-42A3-A024-C3058522899C}" destId="{20D11D84-1D31-41C4-95D6-54A311320AA5}" srcOrd="3" destOrd="0" parTransId="{CFAE2EF8-AAF2-4C82-8FC8-AF590F4F562D}" sibTransId="{1366ADA6-B02E-4BD2-831E-01664150D11F}"/>
    <dgm:cxn modelId="{D25736D9-01EC-46DC-98F2-7723A754528C}" srcId="{3D804704-39E6-42A3-A024-C3058522899C}" destId="{3A0709CD-5541-413B-BA99-C72A51FD8F32}" srcOrd="1" destOrd="0" parTransId="{4481AA9B-3525-4824-983A-D11DBB380037}" sibTransId="{A910B286-A53C-4820-89D0-68C074555E68}"/>
    <dgm:cxn modelId="{3D46FAF2-6EAA-47B6-8D30-312596CBBD03}" srcId="{3D804704-39E6-42A3-A024-C3058522899C}" destId="{BAB4B741-CBB4-4CE2-A8DE-8EC18A1D115B}" srcOrd="2" destOrd="0" parTransId="{EAB01965-FCA8-4B76-A24E-8EF33ACA0787}" sibTransId="{7D3DFDA7-8F75-4E02-B923-AABCC4B5FAAC}"/>
    <dgm:cxn modelId="{44B75BEE-7CEF-6049-BD4B-B8719E229DC7}" type="presParOf" srcId="{D3CCDA4A-BADD-774F-ABC9-6C8B6E9FD2CC}" destId="{2AAEA154-1063-CB43-B7CD-E2B0DE57FFBD}" srcOrd="0" destOrd="0" presId="urn:microsoft.com/office/officeart/2008/layout/LinedList"/>
    <dgm:cxn modelId="{1CE25F40-175A-DA40-B74E-1F60D078644F}" type="presParOf" srcId="{D3CCDA4A-BADD-774F-ABC9-6C8B6E9FD2CC}" destId="{46C0AA96-6ADC-6247-94B8-334BF0F7F6E4}" srcOrd="1" destOrd="0" presId="urn:microsoft.com/office/officeart/2008/layout/LinedList"/>
    <dgm:cxn modelId="{224D35E5-16D9-6942-92EE-3C6A1A7B0B95}" type="presParOf" srcId="{46C0AA96-6ADC-6247-94B8-334BF0F7F6E4}" destId="{5F8142B3-AC05-8F49-B0E3-C4B745ACE89E}" srcOrd="0" destOrd="0" presId="urn:microsoft.com/office/officeart/2008/layout/LinedList"/>
    <dgm:cxn modelId="{A96D1779-EFB7-014C-8214-1D4283E4005B}" type="presParOf" srcId="{46C0AA96-6ADC-6247-94B8-334BF0F7F6E4}" destId="{FCC1F6B2-C85C-1745-BC6E-628E8B86EBC7}" srcOrd="1" destOrd="0" presId="urn:microsoft.com/office/officeart/2008/layout/LinedList"/>
    <dgm:cxn modelId="{A73D00C6-4428-144C-B142-F5E72472705E}" type="presParOf" srcId="{D3CCDA4A-BADD-774F-ABC9-6C8B6E9FD2CC}" destId="{CF3EDC5B-3E15-4C49-A67F-7AE796C97D93}" srcOrd="2" destOrd="0" presId="urn:microsoft.com/office/officeart/2008/layout/LinedList"/>
    <dgm:cxn modelId="{DCBC43BD-646F-F546-BC1E-6AD1B14BBF74}" type="presParOf" srcId="{D3CCDA4A-BADD-774F-ABC9-6C8B6E9FD2CC}" destId="{C8B9578C-A370-EF49-8A4E-FB8D5EBF56A5}" srcOrd="3" destOrd="0" presId="urn:microsoft.com/office/officeart/2008/layout/LinedList"/>
    <dgm:cxn modelId="{C3CE5374-A131-7740-BC0B-DB29E3F2A12F}" type="presParOf" srcId="{C8B9578C-A370-EF49-8A4E-FB8D5EBF56A5}" destId="{4D8D8A17-9B97-A045-90B0-08CDF9B154EE}" srcOrd="0" destOrd="0" presId="urn:microsoft.com/office/officeart/2008/layout/LinedList"/>
    <dgm:cxn modelId="{F87C6C48-1033-034B-83E6-DB437658C97D}" type="presParOf" srcId="{C8B9578C-A370-EF49-8A4E-FB8D5EBF56A5}" destId="{548B0920-538A-1243-BFD9-EAB364D860CC}" srcOrd="1" destOrd="0" presId="urn:microsoft.com/office/officeart/2008/layout/LinedList"/>
    <dgm:cxn modelId="{F7BDD144-CFE7-7747-A83C-30118DF9CE93}" type="presParOf" srcId="{D3CCDA4A-BADD-774F-ABC9-6C8B6E9FD2CC}" destId="{5121AF49-D241-8D47-BBBC-8A9C18CE341C}" srcOrd="4" destOrd="0" presId="urn:microsoft.com/office/officeart/2008/layout/LinedList"/>
    <dgm:cxn modelId="{418CDE33-91A5-FD4F-AF27-C3228825EA93}" type="presParOf" srcId="{D3CCDA4A-BADD-774F-ABC9-6C8B6E9FD2CC}" destId="{7535034C-B3A7-C143-8B4D-8D0906E592FE}" srcOrd="5" destOrd="0" presId="urn:microsoft.com/office/officeart/2008/layout/LinedList"/>
    <dgm:cxn modelId="{7DC53E4F-15E5-7649-9BCD-C3A2DC822E69}" type="presParOf" srcId="{7535034C-B3A7-C143-8B4D-8D0906E592FE}" destId="{CE427E97-E0B4-5848-8750-A8A2F41EBB08}" srcOrd="0" destOrd="0" presId="urn:microsoft.com/office/officeart/2008/layout/LinedList"/>
    <dgm:cxn modelId="{E4C93435-3947-8342-9514-DEE0D463DD8D}" type="presParOf" srcId="{7535034C-B3A7-C143-8B4D-8D0906E592FE}" destId="{D81B3EBF-6852-FD42-9150-598C6689651F}" srcOrd="1" destOrd="0" presId="urn:microsoft.com/office/officeart/2008/layout/LinedList"/>
    <dgm:cxn modelId="{5E204621-AAE5-5B4A-862C-5FEFC736B93C}" type="presParOf" srcId="{D3CCDA4A-BADD-774F-ABC9-6C8B6E9FD2CC}" destId="{1FD94FC6-DA42-884C-802D-68C0D27A58B4}" srcOrd="6" destOrd="0" presId="urn:microsoft.com/office/officeart/2008/layout/LinedList"/>
    <dgm:cxn modelId="{23A103D1-3DF1-4D4B-ADE7-BA8039D3EE37}" type="presParOf" srcId="{D3CCDA4A-BADD-774F-ABC9-6C8B6E9FD2CC}" destId="{2F28838E-55A6-9645-9A8B-F50D4D4A2707}" srcOrd="7" destOrd="0" presId="urn:microsoft.com/office/officeart/2008/layout/LinedList"/>
    <dgm:cxn modelId="{2C35DC26-0428-0244-8DA9-4E3E708CA738}" type="presParOf" srcId="{2F28838E-55A6-9645-9A8B-F50D4D4A2707}" destId="{48E62781-FA39-2540-858B-782387E94E8D}" srcOrd="0" destOrd="0" presId="urn:microsoft.com/office/officeart/2008/layout/LinedList"/>
    <dgm:cxn modelId="{D23142E5-43EF-E74B-92F5-0DBBA62A92BC}" type="presParOf" srcId="{2F28838E-55A6-9645-9A8B-F50D4D4A2707}" destId="{2EA5B778-88D9-0E4E-86F7-74431998830B}" srcOrd="1" destOrd="0" presId="urn:microsoft.com/office/officeart/2008/layout/LinedList"/>
    <dgm:cxn modelId="{0ACA43DE-3B69-944C-AADC-6850A9EF746E}" type="presParOf" srcId="{D3CCDA4A-BADD-774F-ABC9-6C8B6E9FD2CC}" destId="{AE993603-4718-DC4D-B7B3-513FBF6C9A96}" srcOrd="8" destOrd="0" presId="urn:microsoft.com/office/officeart/2008/layout/LinedList"/>
    <dgm:cxn modelId="{E7290D7D-976F-3A4F-AC8C-C93D2D3A4CB6}" type="presParOf" srcId="{D3CCDA4A-BADD-774F-ABC9-6C8B6E9FD2CC}" destId="{B9D702F7-27B5-B547-B482-B1ABC9FE77B0}" srcOrd="9" destOrd="0" presId="urn:microsoft.com/office/officeart/2008/layout/LinedList"/>
    <dgm:cxn modelId="{2828D970-8B28-7F40-B0FF-F9A73DF52DC2}" type="presParOf" srcId="{B9D702F7-27B5-B547-B482-B1ABC9FE77B0}" destId="{A14A8DC4-DCAA-8242-B00A-CF5D6E3326CC}" srcOrd="0" destOrd="0" presId="urn:microsoft.com/office/officeart/2008/layout/LinedList"/>
    <dgm:cxn modelId="{F7174002-A1F6-164C-96FA-19F6970DEFB3}" type="presParOf" srcId="{B9D702F7-27B5-B547-B482-B1ABC9FE77B0}" destId="{AE276475-7136-3047-AE2F-32FB4AEBA2C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E76CE7B-1F89-438D-9618-B64C93F6BE7A}"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E0E2785D-22C0-48D1-94B9-01DCA170FD6E}">
      <dgm:prSet/>
      <dgm:spPr/>
      <dgm:t>
        <a:bodyPr/>
        <a:lstStyle/>
        <a:p>
          <a:r>
            <a:rPr lang="el-GR"/>
            <a:t>Α. Το άτομο έχει εκτεθεί σε τραυματικό γεγονός</a:t>
          </a:r>
          <a:endParaRPr lang="en-US"/>
        </a:p>
      </dgm:t>
    </dgm:pt>
    <dgm:pt modelId="{1374C286-059C-4174-AFE2-71E90D40D434}" type="parTrans" cxnId="{86250B04-961B-461B-B4A1-2F47BF3B0236}">
      <dgm:prSet/>
      <dgm:spPr/>
      <dgm:t>
        <a:bodyPr/>
        <a:lstStyle/>
        <a:p>
          <a:endParaRPr lang="en-US"/>
        </a:p>
      </dgm:t>
    </dgm:pt>
    <dgm:pt modelId="{B09DEF09-7130-489B-A68C-5208EFE9AF97}" type="sibTrans" cxnId="{86250B04-961B-461B-B4A1-2F47BF3B0236}">
      <dgm:prSet/>
      <dgm:spPr/>
      <dgm:t>
        <a:bodyPr/>
        <a:lstStyle/>
        <a:p>
          <a:endParaRPr lang="en-US"/>
        </a:p>
      </dgm:t>
    </dgm:pt>
    <dgm:pt modelId="{231813F9-6AB0-49E2-8C07-21F1B71F1EC3}">
      <dgm:prSet/>
      <dgm:spPr/>
      <dgm:t>
        <a:bodyPr/>
        <a:lstStyle/>
        <a:p>
          <a:r>
            <a:rPr lang="el-GR"/>
            <a:t>Β. Το άτομο είτε κατά τη διάρκεια είτε μετά το βίωμα  παρουσιάζει περισσότερα από τρία αποσυνδετικά συμπτώματα</a:t>
          </a:r>
          <a:endParaRPr lang="en-US"/>
        </a:p>
      </dgm:t>
    </dgm:pt>
    <dgm:pt modelId="{A3E13180-993E-4B9A-8F09-48EF2736E6E5}" type="parTrans" cxnId="{D4D506ED-648E-40CB-B476-C6CD28BF54AC}">
      <dgm:prSet/>
      <dgm:spPr/>
      <dgm:t>
        <a:bodyPr/>
        <a:lstStyle/>
        <a:p>
          <a:endParaRPr lang="en-US"/>
        </a:p>
      </dgm:t>
    </dgm:pt>
    <dgm:pt modelId="{9A475CCF-D481-4C25-952F-3C0FF8D439B5}" type="sibTrans" cxnId="{D4D506ED-648E-40CB-B476-C6CD28BF54AC}">
      <dgm:prSet/>
      <dgm:spPr/>
      <dgm:t>
        <a:bodyPr/>
        <a:lstStyle/>
        <a:p>
          <a:endParaRPr lang="en-US"/>
        </a:p>
      </dgm:t>
    </dgm:pt>
    <dgm:pt modelId="{4A601F62-1FBF-4969-9D51-3E1ADA58DF18}">
      <dgm:prSet/>
      <dgm:spPr/>
      <dgm:t>
        <a:bodyPr/>
        <a:lstStyle/>
        <a:p>
          <a:r>
            <a:rPr lang="el-GR"/>
            <a:t>Γ. Το τραυματικό γεγονός επαναβιώνεται με επαναλαμβανόμενες σκέψεις, όνειρα, παραισθήσεις, επεισόδια επαναβιώσεων</a:t>
          </a:r>
          <a:endParaRPr lang="en-US"/>
        </a:p>
      </dgm:t>
    </dgm:pt>
    <dgm:pt modelId="{C76A7990-29CB-423C-B668-B01AD30000BA}" type="parTrans" cxnId="{FC2C95E0-EE69-4551-9174-1E8E97737300}">
      <dgm:prSet/>
      <dgm:spPr/>
      <dgm:t>
        <a:bodyPr/>
        <a:lstStyle/>
        <a:p>
          <a:endParaRPr lang="en-US"/>
        </a:p>
      </dgm:t>
    </dgm:pt>
    <dgm:pt modelId="{F166CC07-A6A4-48FB-85CC-CDD1C7AA68F4}" type="sibTrans" cxnId="{FC2C95E0-EE69-4551-9174-1E8E97737300}">
      <dgm:prSet/>
      <dgm:spPr/>
      <dgm:t>
        <a:bodyPr/>
        <a:lstStyle/>
        <a:p>
          <a:endParaRPr lang="en-US"/>
        </a:p>
      </dgm:t>
    </dgm:pt>
    <dgm:pt modelId="{F99A778D-1993-4E9F-81EC-06F9B9A281BC}">
      <dgm:prSet/>
      <dgm:spPr/>
      <dgm:t>
        <a:bodyPr/>
        <a:lstStyle/>
        <a:p>
          <a:r>
            <a:rPr lang="el-GR"/>
            <a:t>Δ. Αποφυγή ερεθισμάτων που προκαλούν ανακλήσεις του τραύματος</a:t>
          </a:r>
          <a:endParaRPr lang="en-US"/>
        </a:p>
      </dgm:t>
    </dgm:pt>
    <dgm:pt modelId="{A9F2AE4D-2203-4C3B-B77D-04D28BD88960}" type="parTrans" cxnId="{1247933E-93B7-427D-9C8A-8538DC5D15B4}">
      <dgm:prSet/>
      <dgm:spPr/>
      <dgm:t>
        <a:bodyPr/>
        <a:lstStyle/>
        <a:p>
          <a:endParaRPr lang="en-US"/>
        </a:p>
      </dgm:t>
    </dgm:pt>
    <dgm:pt modelId="{093DD247-FD3A-4B58-BCF9-12C5CB27A1CF}" type="sibTrans" cxnId="{1247933E-93B7-427D-9C8A-8538DC5D15B4}">
      <dgm:prSet/>
      <dgm:spPr/>
      <dgm:t>
        <a:bodyPr/>
        <a:lstStyle/>
        <a:p>
          <a:endParaRPr lang="en-US"/>
        </a:p>
      </dgm:t>
    </dgm:pt>
    <dgm:pt modelId="{9E319F3D-8234-4A32-A351-B4B0FF09E591}">
      <dgm:prSet/>
      <dgm:spPr/>
      <dgm:t>
        <a:bodyPr/>
        <a:lstStyle/>
        <a:p>
          <a:r>
            <a:rPr lang="el-GR"/>
            <a:t>Ε. Έντονα συμπτώματα άγχους</a:t>
          </a:r>
          <a:endParaRPr lang="en-US"/>
        </a:p>
      </dgm:t>
    </dgm:pt>
    <dgm:pt modelId="{2DF6FA64-7AA0-4836-B63E-9270326C70F3}" type="parTrans" cxnId="{F638F7E1-8E5B-473A-B3CD-A82371B5DA16}">
      <dgm:prSet/>
      <dgm:spPr/>
      <dgm:t>
        <a:bodyPr/>
        <a:lstStyle/>
        <a:p>
          <a:endParaRPr lang="en-US"/>
        </a:p>
      </dgm:t>
    </dgm:pt>
    <dgm:pt modelId="{66C25D81-51CF-41FF-91F7-2E2E7FAE7D3A}" type="sibTrans" cxnId="{F638F7E1-8E5B-473A-B3CD-A82371B5DA16}">
      <dgm:prSet/>
      <dgm:spPr/>
      <dgm:t>
        <a:bodyPr/>
        <a:lstStyle/>
        <a:p>
          <a:endParaRPr lang="en-US"/>
        </a:p>
      </dgm:t>
    </dgm:pt>
    <dgm:pt modelId="{A4D07C3E-4820-854E-92D7-8417C9DA2118}" type="pres">
      <dgm:prSet presAssocID="{7E76CE7B-1F89-438D-9618-B64C93F6BE7A}" presName="vert0" presStyleCnt="0">
        <dgm:presLayoutVars>
          <dgm:dir/>
          <dgm:animOne val="branch"/>
          <dgm:animLvl val="lvl"/>
        </dgm:presLayoutVars>
      </dgm:prSet>
      <dgm:spPr/>
    </dgm:pt>
    <dgm:pt modelId="{3D23FAB3-CE63-0448-B736-8C0AE406BE34}" type="pres">
      <dgm:prSet presAssocID="{E0E2785D-22C0-48D1-94B9-01DCA170FD6E}" presName="thickLine" presStyleLbl="alignNode1" presStyleIdx="0" presStyleCnt="5"/>
      <dgm:spPr/>
    </dgm:pt>
    <dgm:pt modelId="{2E37C752-4DDE-2A44-AD89-737E851C3C56}" type="pres">
      <dgm:prSet presAssocID="{E0E2785D-22C0-48D1-94B9-01DCA170FD6E}" presName="horz1" presStyleCnt="0"/>
      <dgm:spPr/>
    </dgm:pt>
    <dgm:pt modelId="{D2A545AF-A866-A845-AB86-08FFF7AC1ADA}" type="pres">
      <dgm:prSet presAssocID="{E0E2785D-22C0-48D1-94B9-01DCA170FD6E}" presName="tx1" presStyleLbl="revTx" presStyleIdx="0" presStyleCnt="5"/>
      <dgm:spPr/>
    </dgm:pt>
    <dgm:pt modelId="{2006D6D3-3512-8F4F-91AB-B7DBE00A46DD}" type="pres">
      <dgm:prSet presAssocID="{E0E2785D-22C0-48D1-94B9-01DCA170FD6E}" presName="vert1" presStyleCnt="0"/>
      <dgm:spPr/>
    </dgm:pt>
    <dgm:pt modelId="{9DA4E661-B1D5-864A-9419-9ED433185C74}" type="pres">
      <dgm:prSet presAssocID="{231813F9-6AB0-49E2-8C07-21F1B71F1EC3}" presName="thickLine" presStyleLbl="alignNode1" presStyleIdx="1" presStyleCnt="5"/>
      <dgm:spPr/>
    </dgm:pt>
    <dgm:pt modelId="{30BA7DB0-EF27-FD4C-A415-DC24E4187798}" type="pres">
      <dgm:prSet presAssocID="{231813F9-6AB0-49E2-8C07-21F1B71F1EC3}" presName="horz1" presStyleCnt="0"/>
      <dgm:spPr/>
    </dgm:pt>
    <dgm:pt modelId="{05FFD2CB-E850-1542-A89B-84F50BFEEBED}" type="pres">
      <dgm:prSet presAssocID="{231813F9-6AB0-49E2-8C07-21F1B71F1EC3}" presName="tx1" presStyleLbl="revTx" presStyleIdx="1" presStyleCnt="5"/>
      <dgm:spPr/>
    </dgm:pt>
    <dgm:pt modelId="{478AA37B-07A8-3F45-A41F-4B803113333B}" type="pres">
      <dgm:prSet presAssocID="{231813F9-6AB0-49E2-8C07-21F1B71F1EC3}" presName="vert1" presStyleCnt="0"/>
      <dgm:spPr/>
    </dgm:pt>
    <dgm:pt modelId="{E9A51037-5020-1142-A23A-1CDC924CE0C8}" type="pres">
      <dgm:prSet presAssocID="{4A601F62-1FBF-4969-9D51-3E1ADA58DF18}" presName="thickLine" presStyleLbl="alignNode1" presStyleIdx="2" presStyleCnt="5"/>
      <dgm:spPr/>
    </dgm:pt>
    <dgm:pt modelId="{3030A4B2-ED2D-E44B-90AD-4954DAD8D949}" type="pres">
      <dgm:prSet presAssocID="{4A601F62-1FBF-4969-9D51-3E1ADA58DF18}" presName="horz1" presStyleCnt="0"/>
      <dgm:spPr/>
    </dgm:pt>
    <dgm:pt modelId="{558A9CF8-B21E-A34B-BEB8-D5DFC9B43A89}" type="pres">
      <dgm:prSet presAssocID="{4A601F62-1FBF-4969-9D51-3E1ADA58DF18}" presName="tx1" presStyleLbl="revTx" presStyleIdx="2" presStyleCnt="5"/>
      <dgm:spPr/>
    </dgm:pt>
    <dgm:pt modelId="{343AF741-D220-2947-AD5A-658CC5F4FB2E}" type="pres">
      <dgm:prSet presAssocID="{4A601F62-1FBF-4969-9D51-3E1ADA58DF18}" presName="vert1" presStyleCnt="0"/>
      <dgm:spPr/>
    </dgm:pt>
    <dgm:pt modelId="{B6689931-9412-F148-B01E-21B9476190EE}" type="pres">
      <dgm:prSet presAssocID="{F99A778D-1993-4E9F-81EC-06F9B9A281BC}" presName="thickLine" presStyleLbl="alignNode1" presStyleIdx="3" presStyleCnt="5"/>
      <dgm:spPr/>
    </dgm:pt>
    <dgm:pt modelId="{D8CDE66F-CEF7-8848-9D9F-FD69EDA6762B}" type="pres">
      <dgm:prSet presAssocID="{F99A778D-1993-4E9F-81EC-06F9B9A281BC}" presName="horz1" presStyleCnt="0"/>
      <dgm:spPr/>
    </dgm:pt>
    <dgm:pt modelId="{1F42F2F9-CBA8-2649-B837-E24DF8E7C1BB}" type="pres">
      <dgm:prSet presAssocID="{F99A778D-1993-4E9F-81EC-06F9B9A281BC}" presName="tx1" presStyleLbl="revTx" presStyleIdx="3" presStyleCnt="5"/>
      <dgm:spPr/>
    </dgm:pt>
    <dgm:pt modelId="{014FE41D-84F8-F744-B801-7F7ED2E43EB2}" type="pres">
      <dgm:prSet presAssocID="{F99A778D-1993-4E9F-81EC-06F9B9A281BC}" presName="vert1" presStyleCnt="0"/>
      <dgm:spPr/>
    </dgm:pt>
    <dgm:pt modelId="{4F3B819B-3137-2F4C-8D9D-64DBD8A694B0}" type="pres">
      <dgm:prSet presAssocID="{9E319F3D-8234-4A32-A351-B4B0FF09E591}" presName="thickLine" presStyleLbl="alignNode1" presStyleIdx="4" presStyleCnt="5"/>
      <dgm:spPr/>
    </dgm:pt>
    <dgm:pt modelId="{66CFC870-91EF-0F47-82E2-D40294766D5A}" type="pres">
      <dgm:prSet presAssocID="{9E319F3D-8234-4A32-A351-B4B0FF09E591}" presName="horz1" presStyleCnt="0"/>
      <dgm:spPr/>
    </dgm:pt>
    <dgm:pt modelId="{EEC3730A-2DF9-FD4E-B0D3-3151410AFE7F}" type="pres">
      <dgm:prSet presAssocID="{9E319F3D-8234-4A32-A351-B4B0FF09E591}" presName="tx1" presStyleLbl="revTx" presStyleIdx="4" presStyleCnt="5"/>
      <dgm:spPr/>
    </dgm:pt>
    <dgm:pt modelId="{55800682-4990-0247-8D4A-9703577348BA}" type="pres">
      <dgm:prSet presAssocID="{9E319F3D-8234-4A32-A351-B4B0FF09E591}" presName="vert1" presStyleCnt="0"/>
      <dgm:spPr/>
    </dgm:pt>
  </dgm:ptLst>
  <dgm:cxnLst>
    <dgm:cxn modelId="{86250B04-961B-461B-B4A1-2F47BF3B0236}" srcId="{7E76CE7B-1F89-438D-9618-B64C93F6BE7A}" destId="{E0E2785D-22C0-48D1-94B9-01DCA170FD6E}" srcOrd="0" destOrd="0" parTransId="{1374C286-059C-4174-AFE2-71E90D40D434}" sibTransId="{B09DEF09-7130-489B-A68C-5208EFE9AF97}"/>
    <dgm:cxn modelId="{F07F313B-9AA5-4643-B330-1A7CB78E8DFC}" type="presOf" srcId="{4A601F62-1FBF-4969-9D51-3E1ADA58DF18}" destId="{558A9CF8-B21E-A34B-BEB8-D5DFC9B43A89}" srcOrd="0" destOrd="0" presId="urn:microsoft.com/office/officeart/2008/layout/LinedList"/>
    <dgm:cxn modelId="{9A722A3E-3CF3-8043-875C-9ACE0C60F913}" type="presOf" srcId="{9E319F3D-8234-4A32-A351-B4B0FF09E591}" destId="{EEC3730A-2DF9-FD4E-B0D3-3151410AFE7F}" srcOrd="0" destOrd="0" presId="urn:microsoft.com/office/officeart/2008/layout/LinedList"/>
    <dgm:cxn modelId="{1247933E-93B7-427D-9C8A-8538DC5D15B4}" srcId="{7E76CE7B-1F89-438D-9618-B64C93F6BE7A}" destId="{F99A778D-1993-4E9F-81EC-06F9B9A281BC}" srcOrd="3" destOrd="0" parTransId="{A9F2AE4D-2203-4C3B-B77D-04D28BD88960}" sibTransId="{093DD247-FD3A-4B58-BCF9-12C5CB27A1CF}"/>
    <dgm:cxn modelId="{2F9CA84D-D759-0744-8D5D-E5AEC862AFDD}" type="presOf" srcId="{7E76CE7B-1F89-438D-9618-B64C93F6BE7A}" destId="{A4D07C3E-4820-854E-92D7-8417C9DA2118}" srcOrd="0" destOrd="0" presId="urn:microsoft.com/office/officeart/2008/layout/LinedList"/>
    <dgm:cxn modelId="{6C7F7F4E-1B87-DA42-9A91-F266E471DE7E}" type="presOf" srcId="{F99A778D-1993-4E9F-81EC-06F9B9A281BC}" destId="{1F42F2F9-CBA8-2649-B837-E24DF8E7C1BB}" srcOrd="0" destOrd="0" presId="urn:microsoft.com/office/officeart/2008/layout/LinedList"/>
    <dgm:cxn modelId="{BE26E8DB-2912-464F-AC72-935D5E161282}" type="presOf" srcId="{231813F9-6AB0-49E2-8C07-21F1B71F1EC3}" destId="{05FFD2CB-E850-1542-A89B-84F50BFEEBED}" srcOrd="0" destOrd="0" presId="urn:microsoft.com/office/officeart/2008/layout/LinedList"/>
    <dgm:cxn modelId="{FC2C95E0-EE69-4551-9174-1E8E97737300}" srcId="{7E76CE7B-1F89-438D-9618-B64C93F6BE7A}" destId="{4A601F62-1FBF-4969-9D51-3E1ADA58DF18}" srcOrd="2" destOrd="0" parTransId="{C76A7990-29CB-423C-B668-B01AD30000BA}" sibTransId="{F166CC07-A6A4-48FB-85CC-CDD1C7AA68F4}"/>
    <dgm:cxn modelId="{F638F7E1-8E5B-473A-B3CD-A82371B5DA16}" srcId="{7E76CE7B-1F89-438D-9618-B64C93F6BE7A}" destId="{9E319F3D-8234-4A32-A351-B4B0FF09E591}" srcOrd="4" destOrd="0" parTransId="{2DF6FA64-7AA0-4836-B63E-9270326C70F3}" sibTransId="{66C25D81-51CF-41FF-91F7-2E2E7FAE7D3A}"/>
    <dgm:cxn modelId="{D4D506ED-648E-40CB-B476-C6CD28BF54AC}" srcId="{7E76CE7B-1F89-438D-9618-B64C93F6BE7A}" destId="{231813F9-6AB0-49E2-8C07-21F1B71F1EC3}" srcOrd="1" destOrd="0" parTransId="{A3E13180-993E-4B9A-8F09-48EF2736E6E5}" sibTransId="{9A475CCF-D481-4C25-952F-3C0FF8D439B5}"/>
    <dgm:cxn modelId="{87178AEF-F38C-7147-B19A-3117F106579C}" type="presOf" srcId="{E0E2785D-22C0-48D1-94B9-01DCA170FD6E}" destId="{D2A545AF-A866-A845-AB86-08FFF7AC1ADA}" srcOrd="0" destOrd="0" presId="urn:microsoft.com/office/officeart/2008/layout/LinedList"/>
    <dgm:cxn modelId="{0CFC766E-E870-4C4D-8607-D2456C0E688F}" type="presParOf" srcId="{A4D07C3E-4820-854E-92D7-8417C9DA2118}" destId="{3D23FAB3-CE63-0448-B736-8C0AE406BE34}" srcOrd="0" destOrd="0" presId="urn:microsoft.com/office/officeart/2008/layout/LinedList"/>
    <dgm:cxn modelId="{F82B970C-6823-994C-8E65-FD085EDB048D}" type="presParOf" srcId="{A4D07C3E-4820-854E-92D7-8417C9DA2118}" destId="{2E37C752-4DDE-2A44-AD89-737E851C3C56}" srcOrd="1" destOrd="0" presId="urn:microsoft.com/office/officeart/2008/layout/LinedList"/>
    <dgm:cxn modelId="{E9987177-CE4C-1243-823C-0E4FB4418ACA}" type="presParOf" srcId="{2E37C752-4DDE-2A44-AD89-737E851C3C56}" destId="{D2A545AF-A866-A845-AB86-08FFF7AC1ADA}" srcOrd="0" destOrd="0" presId="urn:microsoft.com/office/officeart/2008/layout/LinedList"/>
    <dgm:cxn modelId="{2F92D482-3FA2-EA49-87C0-5445D45CAC96}" type="presParOf" srcId="{2E37C752-4DDE-2A44-AD89-737E851C3C56}" destId="{2006D6D3-3512-8F4F-91AB-B7DBE00A46DD}" srcOrd="1" destOrd="0" presId="urn:microsoft.com/office/officeart/2008/layout/LinedList"/>
    <dgm:cxn modelId="{0E26B66C-63ED-B542-8F26-3C5FABDD025E}" type="presParOf" srcId="{A4D07C3E-4820-854E-92D7-8417C9DA2118}" destId="{9DA4E661-B1D5-864A-9419-9ED433185C74}" srcOrd="2" destOrd="0" presId="urn:microsoft.com/office/officeart/2008/layout/LinedList"/>
    <dgm:cxn modelId="{CCCC7AC9-2E4F-924E-BCAF-7C5A142A090E}" type="presParOf" srcId="{A4D07C3E-4820-854E-92D7-8417C9DA2118}" destId="{30BA7DB0-EF27-FD4C-A415-DC24E4187798}" srcOrd="3" destOrd="0" presId="urn:microsoft.com/office/officeart/2008/layout/LinedList"/>
    <dgm:cxn modelId="{5D3F0C8F-39D5-B34E-BA92-0E535ECD1EE3}" type="presParOf" srcId="{30BA7DB0-EF27-FD4C-A415-DC24E4187798}" destId="{05FFD2CB-E850-1542-A89B-84F50BFEEBED}" srcOrd="0" destOrd="0" presId="urn:microsoft.com/office/officeart/2008/layout/LinedList"/>
    <dgm:cxn modelId="{DD45425E-8CAA-D747-AFDC-54176B429EA9}" type="presParOf" srcId="{30BA7DB0-EF27-FD4C-A415-DC24E4187798}" destId="{478AA37B-07A8-3F45-A41F-4B803113333B}" srcOrd="1" destOrd="0" presId="urn:microsoft.com/office/officeart/2008/layout/LinedList"/>
    <dgm:cxn modelId="{2FA3B74B-C6BA-3745-8680-D54129A1B5B3}" type="presParOf" srcId="{A4D07C3E-4820-854E-92D7-8417C9DA2118}" destId="{E9A51037-5020-1142-A23A-1CDC924CE0C8}" srcOrd="4" destOrd="0" presId="urn:microsoft.com/office/officeart/2008/layout/LinedList"/>
    <dgm:cxn modelId="{77055CC4-2553-2047-B3EC-BB117C2002DD}" type="presParOf" srcId="{A4D07C3E-4820-854E-92D7-8417C9DA2118}" destId="{3030A4B2-ED2D-E44B-90AD-4954DAD8D949}" srcOrd="5" destOrd="0" presId="urn:microsoft.com/office/officeart/2008/layout/LinedList"/>
    <dgm:cxn modelId="{540FCC7E-7DC6-3F4C-BF54-B6714A824106}" type="presParOf" srcId="{3030A4B2-ED2D-E44B-90AD-4954DAD8D949}" destId="{558A9CF8-B21E-A34B-BEB8-D5DFC9B43A89}" srcOrd="0" destOrd="0" presId="urn:microsoft.com/office/officeart/2008/layout/LinedList"/>
    <dgm:cxn modelId="{4757A987-2D47-F344-B16F-4694CFF229EA}" type="presParOf" srcId="{3030A4B2-ED2D-E44B-90AD-4954DAD8D949}" destId="{343AF741-D220-2947-AD5A-658CC5F4FB2E}" srcOrd="1" destOrd="0" presId="urn:microsoft.com/office/officeart/2008/layout/LinedList"/>
    <dgm:cxn modelId="{7C0EA72A-9DB9-2E49-B359-2D2C59229844}" type="presParOf" srcId="{A4D07C3E-4820-854E-92D7-8417C9DA2118}" destId="{B6689931-9412-F148-B01E-21B9476190EE}" srcOrd="6" destOrd="0" presId="urn:microsoft.com/office/officeart/2008/layout/LinedList"/>
    <dgm:cxn modelId="{305D18EA-31E3-9347-B995-944E2462888F}" type="presParOf" srcId="{A4D07C3E-4820-854E-92D7-8417C9DA2118}" destId="{D8CDE66F-CEF7-8848-9D9F-FD69EDA6762B}" srcOrd="7" destOrd="0" presId="urn:microsoft.com/office/officeart/2008/layout/LinedList"/>
    <dgm:cxn modelId="{72C95D07-D073-9E48-BD6A-4686253A5050}" type="presParOf" srcId="{D8CDE66F-CEF7-8848-9D9F-FD69EDA6762B}" destId="{1F42F2F9-CBA8-2649-B837-E24DF8E7C1BB}" srcOrd="0" destOrd="0" presId="urn:microsoft.com/office/officeart/2008/layout/LinedList"/>
    <dgm:cxn modelId="{BBB5F694-0F0A-B843-A3EA-CCA1F65A3E1B}" type="presParOf" srcId="{D8CDE66F-CEF7-8848-9D9F-FD69EDA6762B}" destId="{014FE41D-84F8-F744-B801-7F7ED2E43EB2}" srcOrd="1" destOrd="0" presId="urn:microsoft.com/office/officeart/2008/layout/LinedList"/>
    <dgm:cxn modelId="{C5289297-741B-8E47-8EA3-C4A1EF42B9A2}" type="presParOf" srcId="{A4D07C3E-4820-854E-92D7-8417C9DA2118}" destId="{4F3B819B-3137-2F4C-8D9D-64DBD8A694B0}" srcOrd="8" destOrd="0" presId="urn:microsoft.com/office/officeart/2008/layout/LinedList"/>
    <dgm:cxn modelId="{98C8CA47-369A-774C-82CA-86F0612E559C}" type="presParOf" srcId="{A4D07C3E-4820-854E-92D7-8417C9DA2118}" destId="{66CFC870-91EF-0F47-82E2-D40294766D5A}" srcOrd="9" destOrd="0" presId="urn:microsoft.com/office/officeart/2008/layout/LinedList"/>
    <dgm:cxn modelId="{8873CF85-B523-374F-AC8B-1004A61D7F00}" type="presParOf" srcId="{66CFC870-91EF-0F47-82E2-D40294766D5A}" destId="{EEC3730A-2DF9-FD4E-B0D3-3151410AFE7F}" srcOrd="0" destOrd="0" presId="urn:microsoft.com/office/officeart/2008/layout/LinedList"/>
    <dgm:cxn modelId="{828A05D8-A2B2-BA45-9B48-BA8EC0CF499F}" type="presParOf" srcId="{66CFC870-91EF-0F47-82E2-D40294766D5A}" destId="{55800682-4990-0247-8D4A-9703577348B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47C3F2C-5DF4-4A0E-857F-2F201B2870C6}"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18CCE26F-79FD-4E6D-A655-173A33ED358B}">
      <dgm:prSet/>
      <dgm:spPr/>
      <dgm:t>
        <a:bodyPr/>
        <a:lstStyle/>
        <a:p>
          <a:r>
            <a:rPr lang="el-GR"/>
            <a:t>Α. Υπερβολικό άγχος που διαρκεί για τουλάχιστον 6 μήνες</a:t>
          </a:r>
          <a:endParaRPr lang="en-US"/>
        </a:p>
      </dgm:t>
    </dgm:pt>
    <dgm:pt modelId="{02A23AE8-CFFE-4A5F-9DE4-50AECB0B31E3}" type="parTrans" cxnId="{B4B54DF8-DFED-4E4D-B51E-207FF44EFF28}">
      <dgm:prSet/>
      <dgm:spPr/>
      <dgm:t>
        <a:bodyPr/>
        <a:lstStyle/>
        <a:p>
          <a:endParaRPr lang="en-US"/>
        </a:p>
      </dgm:t>
    </dgm:pt>
    <dgm:pt modelId="{B75A98C4-8657-46DC-A196-F34CD41492C6}" type="sibTrans" cxnId="{B4B54DF8-DFED-4E4D-B51E-207FF44EFF28}">
      <dgm:prSet/>
      <dgm:spPr/>
      <dgm:t>
        <a:bodyPr/>
        <a:lstStyle/>
        <a:p>
          <a:endParaRPr lang="en-US"/>
        </a:p>
      </dgm:t>
    </dgm:pt>
    <dgm:pt modelId="{7645E2CF-1AF7-4B0C-96C2-5EE5C4E783D8}">
      <dgm:prSet/>
      <dgm:spPr/>
      <dgm:t>
        <a:bodyPr/>
        <a:lstStyle/>
        <a:p>
          <a:r>
            <a:rPr lang="el-GR"/>
            <a:t>Β. Το άτομο αισθάνεται ότι είναι δύσκολο να ελέγξει την ανησυχία</a:t>
          </a:r>
          <a:endParaRPr lang="en-US"/>
        </a:p>
      </dgm:t>
    </dgm:pt>
    <dgm:pt modelId="{7AB78FCE-C30D-4D48-933D-C53788CBD737}" type="parTrans" cxnId="{FBF38B33-B0F0-4012-BE45-E66DC7248240}">
      <dgm:prSet/>
      <dgm:spPr/>
      <dgm:t>
        <a:bodyPr/>
        <a:lstStyle/>
        <a:p>
          <a:endParaRPr lang="en-US"/>
        </a:p>
      </dgm:t>
    </dgm:pt>
    <dgm:pt modelId="{08246F8E-87B5-4A93-9762-3012A80E608B}" type="sibTrans" cxnId="{FBF38B33-B0F0-4012-BE45-E66DC7248240}">
      <dgm:prSet/>
      <dgm:spPr/>
      <dgm:t>
        <a:bodyPr/>
        <a:lstStyle/>
        <a:p>
          <a:endParaRPr lang="en-US"/>
        </a:p>
      </dgm:t>
    </dgm:pt>
    <dgm:pt modelId="{4C2708A2-83C7-46FB-876B-6891B37EF60D}">
      <dgm:prSet/>
      <dgm:spPr/>
      <dgm:t>
        <a:bodyPr/>
        <a:lstStyle/>
        <a:p>
          <a:r>
            <a:rPr lang="el-GR"/>
            <a:t>Γ. Το άγχος συνδέεται με συμπτώματα, όπως η νευρικότητα, η εύκολη κόπωση, η δυσκολία συγκέντρωσης, κ.ά.</a:t>
          </a:r>
          <a:endParaRPr lang="en-US"/>
        </a:p>
      </dgm:t>
    </dgm:pt>
    <dgm:pt modelId="{0D51AF41-BBDE-4FE7-8FB8-9F0D4807AF87}" type="parTrans" cxnId="{669A805F-1BC3-4EC6-A48C-2AAE04F5485C}">
      <dgm:prSet/>
      <dgm:spPr/>
      <dgm:t>
        <a:bodyPr/>
        <a:lstStyle/>
        <a:p>
          <a:endParaRPr lang="en-US"/>
        </a:p>
      </dgm:t>
    </dgm:pt>
    <dgm:pt modelId="{03EF718B-DE16-43C3-80CD-8C94151F6E51}" type="sibTrans" cxnId="{669A805F-1BC3-4EC6-A48C-2AAE04F5485C}">
      <dgm:prSet/>
      <dgm:spPr/>
      <dgm:t>
        <a:bodyPr/>
        <a:lstStyle/>
        <a:p>
          <a:endParaRPr lang="en-US"/>
        </a:p>
      </dgm:t>
    </dgm:pt>
    <dgm:pt modelId="{52324079-C9B4-4C49-9C63-B065BE4B8123}" type="pres">
      <dgm:prSet presAssocID="{B47C3F2C-5DF4-4A0E-857F-2F201B2870C6}" presName="vert0" presStyleCnt="0">
        <dgm:presLayoutVars>
          <dgm:dir/>
          <dgm:animOne val="branch"/>
          <dgm:animLvl val="lvl"/>
        </dgm:presLayoutVars>
      </dgm:prSet>
      <dgm:spPr/>
    </dgm:pt>
    <dgm:pt modelId="{67B41CF1-6CC3-7E43-8A93-F241C0C60F9F}" type="pres">
      <dgm:prSet presAssocID="{18CCE26F-79FD-4E6D-A655-173A33ED358B}" presName="thickLine" presStyleLbl="alignNode1" presStyleIdx="0" presStyleCnt="3"/>
      <dgm:spPr/>
    </dgm:pt>
    <dgm:pt modelId="{EB5675E4-CC2A-7740-88AA-089808F59E40}" type="pres">
      <dgm:prSet presAssocID="{18CCE26F-79FD-4E6D-A655-173A33ED358B}" presName="horz1" presStyleCnt="0"/>
      <dgm:spPr/>
    </dgm:pt>
    <dgm:pt modelId="{3F24D4DB-30CE-5B47-839A-C25B54C54007}" type="pres">
      <dgm:prSet presAssocID="{18CCE26F-79FD-4E6D-A655-173A33ED358B}" presName="tx1" presStyleLbl="revTx" presStyleIdx="0" presStyleCnt="3"/>
      <dgm:spPr/>
    </dgm:pt>
    <dgm:pt modelId="{CF01DD12-D348-5C4C-81B9-CA0A0FBD0EB5}" type="pres">
      <dgm:prSet presAssocID="{18CCE26F-79FD-4E6D-A655-173A33ED358B}" presName="vert1" presStyleCnt="0"/>
      <dgm:spPr/>
    </dgm:pt>
    <dgm:pt modelId="{7035A252-6173-1F47-B138-443C103166EF}" type="pres">
      <dgm:prSet presAssocID="{7645E2CF-1AF7-4B0C-96C2-5EE5C4E783D8}" presName="thickLine" presStyleLbl="alignNode1" presStyleIdx="1" presStyleCnt="3"/>
      <dgm:spPr/>
    </dgm:pt>
    <dgm:pt modelId="{F7BE0350-6C9F-8041-8664-F99512271CAB}" type="pres">
      <dgm:prSet presAssocID="{7645E2CF-1AF7-4B0C-96C2-5EE5C4E783D8}" presName="horz1" presStyleCnt="0"/>
      <dgm:spPr/>
    </dgm:pt>
    <dgm:pt modelId="{1A427AA3-C615-374F-8FC9-28088F259D11}" type="pres">
      <dgm:prSet presAssocID="{7645E2CF-1AF7-4B0C-96C2-5EE5C4E783D8}" presName="tx1" presStyleLbl="revTx" presStyleIdx="1" presStyleCnt="3"/>
      <dgm:spPr/>
    </dgm:pt>
    <dgm:pt modelId="{F19B0FAE-EC3B-CF46-8A64-93A22636DD28}" type="pres">
      <dgm:prSet presAssocID="{7645E2CF-1AF7-4B0C-96C2-5EE5C4E783D8}" presName="vert1" presStyleCnt="0"/>
      <dgm:spPr/>
    </dgm:pt>
    <dgm:pt modelId="{B7E17451-615B-8E42-803E-FB8A217C68E2}" type="pres">
      <dgm:prSet presAssocID="{4C2708A2-83C7-46FB-876B-6891B37EF60D}" presName="thickLine" presStyleLbl="alignNode1" presStyleIdx="2" presStyleCnt="3"/>
      <dgm:spPr/>
    </dgm:pt>
    <dgm:pt modelId="{232F440F-056C-2C49-AED0-ED233E318510}" type="pres">
      <dgm:prSet presAssocID="{4C2708A2-83C7-46FB-876B-6891B37EF60D}" presName="horz1" presStyleCnt="0"/>
      <dgm:spPr/>
    </dgm:pt>
    <dgm:pt modelId="{E87BEF94-5201-2049-815E-0E331CEBA820}" type="pres">
      <dgm:prSet presAssocID="{4C2708A2-83C7-46FB-876B-6891B37EF60D}" presName="tx1" presStyleLbl="revTx" presStyleIdx="2" presStyleCnt="3"/>
      <dgm:spPr/>
    </dgm:pt>
    <dgm:pt modelId="{D553F720-CCB3-EE49-88BC-85CE68DFAC4B}" type="pres">
      <dgm:prSet presAssocID="{4C2708A2-83C7-46FB-876B-6891B37EF60D}" presName="vert1" presStyleCnt="0"/>
      <dgm:spPr/>
    </dgm:pt>
  </dgm:ptLst>
  <dgm:cxnLst>
    <dgm:cxn modelId="{7FFD6C14-F844-6543-8D39-FBE781792762}" type="presOf" srcId="{B47C3F2C-5DF4-4A0E-857F-2F201B2870C6}" destId="{52324079-C9B4-4C49-9C63-B065BE4B8123}" srcOrd="0" destOrd="0" presId="urn:microsoft.com/office/officeart/2008/layout/LinedList"/>
    <dgm:cxn modelId="{FBF38B33-B0F0-4012-BE45-E66DC7248240}" srcId="{B47C3F2C-5DF4-4A0E-857F-2F201B2870C6}" destId="{7645E2CF-1AF7-4B0C-96C2-5EE5C4E783D8}" srcOrd="1" destOrd="0" parTransId="{7AB78FCE-C30D-4D48-933D-C53788CBD737}" sibTransId="{08246F8E-87B5-4A93-9762-3012A80E608B}"/>
    <dgm:cxn modelId="{669A805F-1BC3-4EC6-A48C-2AAE04F5485C}" srcId="{B47C3F2C-5DF4-4A0E-857F-2F201B2870C6}" destId="{4C2708A2-83C7-46FB-876B-6891B37EF60D}" srcOrd="2" destOrd="0" parTransId="{0D51AF41-BBDE-4FE7-8FB8-9F0D4807AF87}" sibTransId="{03EF718B-DE16-43C3-80CD-8C94151F6E51}"/>
    <dgm:cxn modelId="{058A4E55-7615-1941-8DE2-B684D0394552}" type="presOf" srcId="{4C2708A2-83C7-46FB-876B-6891B37EF60D}" destId="{E87BEF94-5201-2049-815E-0E331CEBA820}" srcOrd="0" destOrd="0" presId="urn:microsoft.com/office/officeart/2008/layout/LinedList"/>
    <dgm:cxn modelId="{30000FB4-1A6E-1A40-9973-53613EDFD571}" type="presOf" srcId="{7645E2CF-1AF7-4B0C-96C2-5EE5C4E783D8}" destId="{1A427AA3-C615-374F-8FC9-28088F259D11}" srcOrd="0" destOrd="0" presId="urn:microsoft.com/office/officeart/2008/layout/LinedList"/>
    <dgm:cxn modelId="{8144F2F3-4096-FD4E-A06C-C0E502B3D672}" type="presOf" srcId="{18CCE26F-79FD-4E6D-A655-173A33ED358B}" destId="{3F24D4DB-30CE-5B47-839A-C25B54C54007}" srcOrd="0" destOrd="0" presId="urn:microsoft.com/office/officeart/2008/layout/LinedList"/>
    <dgm:cxn modelId="{B4B54DF8-DFED-4E4D-B51E-207FF44EFF28}" srcId="{B47C3F2C-5DF4-4A0E-857F-2F201B2870C6}" destId="{18CCE26F-79FD-4E6D-A655-173A33ED358B}" srcOrd="0" destOrd="0" parTransId="{02A23AE8-CFFE-4A5F-9DE4-50AECB0B31E3}" sibTransId="{B75A98C4-8657-46DC-A196-F34CD41492C6}"/>
    <dgm:cxn modelId="{E8280082-50C5-334C-9432-2FCDDFEC7EF8}" type="presParOf" srcId="{52324079-C9B4-4C49-9C63-B065BE4B8123}" destId="{67B41CF1-6CC3-7E43-8A93-F241C0C60F9F}" srcOrd="0" destOrd="0" presId="urn:microsoft.com/office/officeart/2008/layout/LinedList"/>
    <dgm:cxn modelId="{607F8D32-EFA7-D74D-8C3D-0358D6A6E92B}" type="presParOf" srcId="{52324079-C9B4-4C49-9C63-B065BE4B8123}" destId="{EB5675E4-CC2A-7740-88AA-089808F59E40}" srcOrd="1" destOrd="0" presId="urn:microsoft.com/office/officeart/2008/layout/LinedList"/>
    <dgm:cxn modelId="{7AC90AAC-9B96-4A4B-B189-ACD2F235293E}" type="presParOf" srcId="{EB5675E4-CC2A-7740-88AA-089808F59E40}" destId="{3F24D4DB-30CE-5B47-839A-C25B54C54007}" srcOrd="0" destOrd="0" presId="urn:microsoft.com/office/officeart/2008/layout/LinedList"/>
    <dgm:cxn modelId="{820962CB-39D7-E14F-B72C-2F87892AE7A8}" type="presParOf" srcId="{EB5675E4-CC2A-7740-88AA-089808F59E40}" destId="{CF01DD12-D348-5C4C-81B9-CA0A0FBD0EB5}" srcOrd="1" destOrd="0" presId="urn:microsoft.com/office/officeart/2008/layout/LinedList"/>
    <dgm:cxn modelId="{1AA68910-BC97-5E42-A9F9-80914BF53E7C}" type="presParOf" srcId="{52324079-C9B4-4C49-9C63-B065BE4B8123}" destId="{7035A252-6173-1F47-B138-443C103166EF}" srcOrd="2" destOrd="0" presId="urn:microsoft.com/office/officeart/2008/layout/LinedList"/>
    <dgm:cxn modelId="{978B50BC-D814-FB4E-A5AB-0970A8879526}" type="presParOf" srcId="{52324079-C9B4-4C49-9C63-B065BE4B8123}" destId="{F7BE0350-6C9F-8041-8664-F99512271CAB}" srcOrd="3" destOrd="0" presId="urn:microsoft.com/office/officeart/2008/layout/LinedList"/>
    <dgm:cxn modelId="{25CB9DDB-6359-BE49-A085-4468469E8682}" type="presParOf" srcId="{F7BE0350-6C9F-8041-8664-F99512271CAB}" destId="{1A427AA3-C615-374F-8FC9-28088F259D11}" srcOrd="0" destOrd="0" presId="urn:microsoft.com/office/officeart/2008/layout/LinedList"/>
    <dgm:cxn modelId="{C1426B53-5BF0-4046-A4EE-8C1FF742DF48}" type="presParOf" srcId="{F7BE0350-6C9F-8041-8664-F99512271CAB}" destId="{F19B0FAE-EC3B-CF46-8A64-93A22636DD28}" srcOrd="1" destOrd="0" presId="urn:microsoft.com/office/officeart/2008/layout/LinedList"/>
    <dgm:cxn modelId="{C5A5E885-D6B4-D342-8CE2-C00AF389BBF5}" type="presParOf" srcId="{52324079-C9B4-4C49-9C63-B065BE4B8123}" destId="{B7E17451-615B-8E42-803E-FB8A217C68E2}" srcOrd="4" destOrd="0" presId="urn:microsoft.com/office/officeart/2008/layout/LinedList"/>
    <dgm:cxn modelId="{E85701BC-CB7A-154F-B627-19B31E4978DB}" type="presParOf" srcId="{52324079-C9B4-4C49-9C63-B065BE4B8123}" destId="{232F440F-056C-2C49-AED0-ED233E318510}" srcOrd="5" destOrd="0" presId="urn:microsoft.com/office/officeart/2008/layout/LinedList"/>
    <dgm:cxn modelId="{C7CF2EF9-86E7-4148-B5BD-1813BA2B0F59}" type="presParOf" srcId="{232F440F-056C-2C49-AED0-ED233E318510}" destId="{E87BEF94-5201-2049-815E-0E331CEBA820}" srcOrd="0" destOrd="0" presId="urn:microsoft.com/office/officeart/2008/layout/LinedList"/>
    <dgm:cxn modelId="{339CF7DB-3342-424C-9593-C1F41B1AFFDF}" type="presParOf" srcId="{232F440F-056C-2C49-AED0-ED233E318510}" destId="{D553F720-CCB3-EE49-88BC-85CE68DFAC4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042173D-1A9F-4570-85C4-185763BACC5D}"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82ADB65E-E351-47B0-824E-1A611B6FC3AF}">
      <dgm:prSet/>
      <dgm:spPr/>
      <dgm:t>
        <a:bodyPr/>
        <a:lstStyle/>
        <a:p>
          <a:r>
            <a:rPr lang="el-GR"/>
            <a:t>Α. Προεξάρχουν έντονο άγχος, Προσβολές Πανικού, ή  ιδεοληψίες ή ψυχαναγκασμοί</a:t>
          </a:r>
          <a:endParaRPr lang="en-US"/>
        </a:p>
      </dgm:t>
    </dgm:pt>
    <dgm:pt modelId="{FCB23C90-B844-4B60-B7C8-EEDACF6C8D23}" type="parTrans" cxnId="{B4863A8C-63CC-415B-98AF-5A93A9CEEAB1}">
      <dgm:prSet/>
      <dgm:spPr/>
      <dgm:t>
        <a:bodyPr/>
        <a:lstStyle/>
        <a:p>
          <a:endParaRPr lang="en-US"/>
        </a:p>
      </dgm:t>
    </dgm:pt>
    <dgm:pt modelId="{BD495A77-6AB3-42EB-BF74-1DD9F6279AA4}" type="sibTrans" cxnId="{B4863A8C-63CC-415B-98AF-5A93A9CEEAB1}">
      <dgm:prSet/>
      <dgm:spPr/>
      <dgm:t>
        <a:bodyPr/>
        <a:lstStyle/>
        <a:p>
          <a:endParaRPr lang="en-US"/>
        </a:p>
      </dgm:t>
    </dgm:pt>
    <dgm:pt modelId="{254023A0-A7A2-4DAC-81E5-614431182EEE}">
      <dgm:prSet/>
      <dgm:spPr/>
      <dgm:t>
        <a:bodyPr/>
        <a:lstStyle/>
        <a:p>
          <a:r>
            <a:rPr lang="el-GR"/>
            <a:t>Β. Υπάρχει η  ένδειξη ότι τα συμπτώματα εμφανίστηκαν κατά τη διάρκεια ή μέσα σε ένα μήνα μετά από Τοξίκωση ή Στέρηση Ουσίας</a:t>
          </a:r>
          <a:endParaRPr lang="en-US"/>
        </a:p>
      </dgm:t>
    </dgm:pt>
    <dgm:pt modelId="{505AE845-19D3-4005-A395-03039224836B}" type="parTrans" cxnId="{67C9A420-0145-4999-903F-AB73C12E0B2A}">
      <dgm:prSet/>
      <dgm:spPr/>
      <dgm:t>
        <a:bodyPr/>
        <a:lstStyle/>
        <a:p>
          <a:endParaRPr lang="en-US"/>
        </a:p>
      </dgm:t>
    </dgm:pt>
    <dgm:pt modelId="{D417FD1E-9500-433F-9668-0C090C0B78C4}" type="sibTrans" cxnId="{67C9A420-0145-4999-903F-AB73C12E0B2A}">
      <dgm:prSet/>
      <dgm:spPr/>
      <dgm:t>
        <a:bodyPr/>
        <a:lstStyle/>
        <a:p>
          <a:endParaRPr lang="en-US"/>
        </a:p>
      </dgm:t>
    </dgm:pt>
    <dgm:pt modelId="{792B68E0-BEA3-4344-980F-F88281EA9E76}">
      <dgm:prSet/>
      <dgm:spPr/>
      <dgm:t>
        <a:bodyPr/>
        <a:lstStyle/>
        <a:p>
          <a:r>
            <a:rPr lang="el-GR"/>
            <a:t>Γ. Η διαταραχή δεν εξηγείται καλύτερα με Αγχώδη Διαταραχή, η οποία δεν προκαλείται από ουσίες</a:t>
          </a:r>
          <a:endParaRPr lang="en-US"/>
        </a:p>
      </dgm:t>
    </dgm:pt>
    <dgm:pt modelId="{78BAD7DC-A9C9-4AA4-99AA-A065E5FD92DA}" type="parTrans" cxnId="{D7657A1C-8AAF-4CE4-ABB3-A72105ECBBB5}">
      <dgm:prSet/>
      <dgm:spPr/>
      <dgm:t>
        <a:bodyPr/>
        <a:lstStyle/>
        <a:p>
          <a:endParaRPr lang="en-US"/>
        </a:p>
      </dgm:t>
    </dgm:pt>
    <dgm:pt modelId="{032C453F-E626-4F25-A1CA-2D89225EADDE}" type="sibTrans" cxnId="{D7657A1C-8AAF-4CE4-ABB3-A72105ECBBB5}">
      <dgm:prSet/>
      <dgm:spPr/>
      <dgm:t>
        <a:bodyPr/>
        <a:lstStyle/>
        <a:p>
          <a:endParaRPr lang="en-US"/>
        </a:p>
      </dgm:t>
    </dgm:pt>
    <dgm:pt modelId="{873097ED-E2CB-49B6-AE04-8262F2A3C19B}">
      <dgm:prSet/>
      <dgm:spPr/>
      <dgm:t>
        <a:bodyPr/>
        <a:lstStyle/>
        <a:p>
          <a:r>
            <a:rPr lang="el-GR"/>
            <a:t>Δ. Η διαταραχή δεν εμφανίζεται αποκλειστικά κατά τη διάρκεια της πορείας του ντελίριου</a:t>
          </a:r>
          <a:endParaRPr lang="en-US"/>
        </a:p>
      </dgm:t>
    </dgm:pt>
    <dgm:pt modelId="{93525753-034A-4FE7-9E9C-44E112A089F6}" type="parTrans" cxnId="{7F57A4D9-3CD8-4A8A-93E0-0A6B42FBD169}">
      <dgm:prSet/>
      <dgm:spPr/>
      <dgm:t>
        <a:bodyPr/>
        <a:lstStyle/>
        <a:p>
          <a:endParaRPr lang="en-US"/>
        </a:p>
      </dgm:t>
    </dgm:pt>
    <dgm:pt modelId="{29AFE8B6-5564-496C-9F05-EF637FF95D12}" type="sibTrans" cxnId="{7F57A4D9-3CD8-4A8A-93E0-0A6B42FBD169}">
      <dgm:prSet/>
      <dgm:spPr/>
      <dgm:t>
        <a:bodyPr/>
        <a:lstStyle/>
        <a:p>
          <a:endParaRPr lang="en-US"/>
        </a:p>
      </dgm:t>
    </dgm:pt>
    <dgm:pt modelId="{6A795697-DD2D-6C46-8ABD-78FBD602EEBE}" type="pres">
      <dgm:prSet presAssocID="{5042173D-1A9F-4570-85C4-185763BACC5D}" presName="vert0" presStyleCnt="0">
        <dgm:presLayoutVars>
          <dgm:dir/>
          <dgm:animOne val="branch"/>
          <dgm:animLvl val="lvl"/>
        </dgm:presLayoutVars>
      </dgm:prSet>
      <dgm:spPr/>
    </dgm:pt>
    <dgm:pt modelId="{3F5424F2-0C8C-364D-80CB-AD38D22FEA87}" type="pres">
      <dgm:prSet presAssocID="{82ADB65E-E351-47B0-824E-1A611B6FC3AF}" presName="thickLine" presStyleLbl="alignNode1" presStyleIdx="0" presStyleCnt="4"/>
      <dgm:spPr/>
    </dgm:pt>
    <dgm:pt modelId="{E5AB151A-993E-2D4D-BFC6-152EF0571237}" type="pres">
      <dgm:prSet presAssocID="{82ADB65E-E351-47B0-824E-1A611B6FC3AF}" presName="horz1" presStyleCnt="0"/>
      <dgm:spPr/>
    </dgm:pt>
    <dgm:pt modelId="{DFC57C99-57FA-0A4B-9861-86A7A13BE30C}" type="pres">
      <dgm:prSet presAssocID="{82ADB65E-E351-47B0-824E-1A611B6FC3AF}" presName="tx1" presStyleLbl="revTx" presStyleIdx="0" presStyleCnt="4"/>
      <dgm:spPr/>
    </dgm:pt>
    <dgm:pt modelId="{23F377E7-ED38-264A-9F5C-684E78FA2A21}" type="pres">
      <dgm:prSet presAssocID="{82ADB65E-E351-47B0-824E-1A611B6FC3AF}" presName="vert1" presStyleCnt="0"/>
      <dgm:spPr/>
    </dgm:pt>
    <dgm:pt modelId="{322FCA32-1027-984D-B84F-BAEE02467C5C}" type="pres">
      <dgm:prSet presAssocID="{254023A0-A7A2-4DAC-81E5-614431182EEE}" presName="thickLine" presStyleLbl="alignNode1" presStyleIdx="1" presStyleCnt="4"/>
      <dgm:spPr/>
    </dgm:pt>
    <dgm:pt modelId="{C731542E-7645-4245-A145-403ADE0060D1}" type="pres">
      <dgm:prSet presAssocID="{254023A0-A7A2-4DAC-81E5-614431182EEE}" presName="horz1" presStyleCnt="0"/>
      <dgm:spPr/>
    </dgm:pt>
    <dgm:pt modelId="{C2D836B2-C15F-C945-AD3D-5AB66B36E9E4}" type="pres">
      <dgm:prSet presAssocID="{254023A0-A7A2-4DAC-81E5-614431182EEE}" presName="tx1" presStyleLbl="revTx" presStyleIdx="1" presStyleCnt="4"/>
      <dgm:spPr/>
    </dgm:pt>
    <dgm:pt modelId="{360DA494-D0BC-4B41-B7B4-9672007A580C}" type="pres">
      <dgm:prSet presAssocID="{254023A0-A7A2-4DAC-81E5-614431182EEE}" presName="vert1" presStyleCnt="0"/>
      <dgm:spPr/>
    </dgm:pt>
    <dgm:pt modelId="{2E87BEED-589C-5144-9FC8-3612B0D09701}" type="pres">
      <dgm:prSet presAssocID="{792B68E0-BEA3-4344-980F-F88281EA9E76}" presName="thickLine" presStyleLbl="alignNode1" presStyleIdx="2" presStyleCnt="4"/>
      <dgm:spPr/>
    </dgm:pt>
    <dgm:pt modelId="{14FCE0CE-FC66-7E49-82E8-CFE669B3E57A}" type="pres">
      <dgm:prSet presAssocID="{792B68E0-BEA3-4344-980F-F88281EA9E76}" presName="horz1" presStyleCnt="0"/>
      <dgm:spPr/>
    </dgm:pt>
    <dgm:pt modelId="{74C059DF-5FAC-2C40-819B-F167C09B6D3F}" type="pres">
      <dgm:prSet presAssocID="{792B68E0-BEA3-4344-980F-F88281EA9E76}" presName="tx1" presStyleLbl="revTx" presStyleIdx="2" presStyleCnt="4"/>
      <dgm:spPr/>
    </dgm:pt>
    <dgm:pt modelId="{545150A5-1B50-F445-937C-2AA913F702DE}" type="pres">
      <dgm:prSet presAssocID="{792B68E0-BEA3-4344-980F-F88281EA9E76}" presName="vert1" presStyleCnt="0"/>
      <dgm:spPr/>
    </dgm:pt>
    <dgm:pt modelId="{9ED029D3-4766-234E-A756-788111FF6AA4}" type="pres">
      <dgm:prSet presAssocID="{873097ED-E2CB-49B6-AE04-8262F2A3C19B}" presName="thickLine" presStyleLbl="alignNode1" presStyleIdx="3" presStyleCnt="4"/>
      <dgm:spPr/>
    </dgm:pt>
    <dgm:pt modelId="{12DFD259-9D49-FF4D-BD2E-25211B346B28}" type="pres">
      <dgm:prSet presAssocID="{873097ED-E2CB-49B6-AE04-8262F2A3C19B}" presName="horz1" presStyleCnt="0"/>
      <dgm:spPr/>
    </dgm:pt>
    <dgm:pt modelId="{95D1AB30-3103-AC46-9B50-AA8B5326A54F}" type="pres">
      <dgm:prSet presAssocID="{873097ED-E2CB-49B6-AE04-8262F2A3C19B}" presName="tx1" presStyleLbl="revTx" presStyleIdx="3" presStyleCnt="4"/>
      <dgm:spPr/>
    </dgm:pt>
    <dgm:pt modelId="{34862B0E-04EC-0845-95E1-29FBB5888E66}" type="pres">
      <dgm:prSet presAssocID="{873097ED-E2CB-49B6-AE04-8262F2A3C19B}" presName="vert1" presStyleCnt="0"/>
      <dgm:spPr/>
    </dgm:pt>
  </dgm:ptLst>
  <dgm:cxnLst>
    <dgm:cxn modelId="{C7A3F610-68A5-F64B-B9EE-8F2F515EB263}" type="presOf" srcId="{82ADB65E-E351-47B0-824E-1A611B6FC3AF}" destId="{DFC57C99-57FA-0A4B-9861-86A7A13BE30C}" srcOrd="0" destOrd="0" presId="urn:microsoft.com/office/officeart/2008/layout/LinedList"/>
    <dgm:cxn modelId="{DD771017-7799-AE44-8DE4-3E76F443196B}" type="presOf" srcId="{5042173D-1A9F-4570-85C4-185763BACC5D}" destId="{6A795697-DD2D-6C46-8ABD-78FBD602EEBE}" srcOrd="0" destOrd="0" presId="urn:microsoft.com/office/officeart/2008/layout/LinedList"/>
    <dgm:cxn modelId="{D7657A1C-8AAF-4CE4-ABB3-A72105ECBBB5}" srcId="{5042173D-1A9F-4570-85C4-185763BACC5D}" destId="{792B68E0-BEA3-4344-980F-F88281EA9E76}" srcOrd="2" destOrd="0" parTransId="{78BAD7DC-A9C9-4AA4-99AA-A065E5FD92DA}" sibTransId="{032C453F-E626-4F25-A1CA-2D89225EADDE}"/>
    <dgm:cxn modelId="{67C9A420-0145-4999-903F-AB73C12E0B2A}" srcId="{5042173D-1A9F-4570-85C4-185763BACC5D}" destId="{254023A0-A7A2-4DAC-81E5-614431182EEE}" srcOrd="1" destOrd="0" parTransId="{505AE845-19D3-4005-A395-03039224836B}" sibTransId="{D417FD1E-9500-433F-9668-0C090C0B78C4}"/>
    <dgm:cxn modelId="{3746E238-8C90-C440-8E89-E59B6D338340}" type="presOf" srcId="{792B68E0-BEA3-4344-980F-F88281EA9E76}" destId="{74C059DF-5FAC-2C40-819B-F167C09B6D3F}" srcOrd="0" destOrd="0" presId="urn:microsoft.com/office/officeart/2008/layout/LinedList"/>
    <dgm:cxn modelId="{B4863A8C-63CC-415B-98AF-5A93A9CEEAB1}" srcId="{5042173D-1A9F-4570-85C4-185763BACC5D}" destId="{82ADB65E-E351-47B0-824E-1A611B6FC3AF}" srcOrd="0" destOrd="0" parTransId="{FCB23C90-B844-4B60-B7C8-EEDACF6C8D23}" sibTransId="{BD495A77-6AB3-42EB-BF74-1DD9F6279AA4}"/>
    <dgm:cxn modelId="{6107EBB9-315D-C945-A32E-1B0F312A491F}" type="presOf" srcId="{873097ED-E2CB-49B6-AE04-8262F2A3C19B}" destId="{95D1AB30-3103-AC46-9B50-AA8B5326A54F}" srcOrd="0" destOrd="0" presId="urn:microsoft.com/office/officeart/2008/layout/LinedList"/>
    <dgm:cxn modelId="{8B8C99C2-6DC9-094E-A79A-EA1632F472EE}" type="presOf" srcId="{254023A0-A7A2-4DAC-81E5-614431182EEE}" destId="{C2D836B2-C15F-C945-AD3D-5AB66B36E9E4}" srcOrd="0" destOrd="0" presId="urn:microsoft.com/office/officeart/2008/layout/LinedList"/>
    <dgm:cxn modelId="{7F57A4D9-3CD8-4A8A-93E0-0A6B42FBD169}" srcId="{5042173D-1A9F-4570-85C4-185763BACC5D}" destId="{873097ED-E2CB-49B6-AE04-8262F2A3C19B}" srcOrd="3" destOrd="0" parTransId="{93525753-034A-4FE7-9E9C-44E112A089F6}" sibTransId="{29AFE8B6-5564-496C-9F05-EF637FF95D12}"/>
    <dgm:cxn modelId="{8DF6C023-7D94-3041-819E-B127B9D92EDE}" type="presParOf" srcId="{6A795697-DD2D-6C46-8ABD-78FBD602EEBE}" destId="{3F5424F2-0C8C-364D-80CB-AD38D22FEA87}" srcOrd="0" destOrd="0" presId="urn:microsoft.com/office/officeart/2008/layout/LinedList"/>
    <dgm:cxn modelId="{3DA1D3A2-CC4A-F844-840B-C43BE9681641}" type="presParOf" srcId="{6A795697-DD2D-6C46-8ABD-78FBD602EEBE}" destId="{E5AB151A-993E-2D4D-BFC6-152EF0571237}" srcOrd="1" destOrd="0" presId="urn:microsoft.com/office/officeart/2008/layout/LinedList"/>
    <dgm:cxn modelId="{00D90098-CF12-A249-AEDE-5E5AC6A42C03}" type="presParOf" srcId="{E5AB151A-993E-2D4D-BFC6-152EF0571237}" destId="{DFC57C99-57FA-0A4B-9861-86A7A13BE30C}" srcOrd="0" destOrd="0" presId="urn:microsoft.com/office/officeart/2008/layout/LinedList"/>
    <dgm:cxn modelId="{2693E308-D9CB-CE41-98BB-7FA28789E29F}" type="presParOf" srcId="{E5AB151A-993E-2D4D-BFC6-152EF0571237}" destId="{23F377E7-ED38-264A-9F5C-684E78FA2A21}" srcOrd="1" destOrd="0" presId="urn:microsoft.com/office/officeart/2008/layout/LinedList"/>
    <dgm:cxn modelId="{BC3A988F-2538-C746-9F53-4F321637D075}" type="presParOf" srcId="{6A795697-DD2D-6C46-8ABD-78FBD602EEBE}" destId="{322FCA32-1027-984D-B84F-BAEE02467C5C}" srcOrd="2" destOrd="0" presId="urn:microsoft.com/office/officeart/2008/layout/LinedList"/>
    <dgm:cxn modelId="{5C9E22C7-6BAF-9A46-A1B4-FC259BF88434}" type="presParOf" srcId="{6A795697-DD2D-6C46-8ABD-78FBD602EEBE}" destId="{C731542E-7645-4245-A145-403ADE0060D1}" srcOrd="3" destOrd="0" presId="urn:microsoft.com/office/officeart/2008/layout/LinedList"/>
    <dgm:cxn modelId="{180FE809-1BC4-3F4F-B535-60002A7FB9F5}" type="presParOf" srcId="{C731542E-7645-4245-A145-403ADE0060D1}" destId="{C2D836B2-C15F-C945-AD3D-5AB66B36E9E4}" srcOrd="0" destOrd="0" presId="urn:microsoft.com/office/officeart/2008/layout/LinedList"/>
    <dgm:cxn modelId="{C1780A5A-2B4E-094E-BB2D-71C71BFD0693}" type="presParOf" srcId="{C731542E-7645-4245-A145-403ADE0060D1}" destId="{360DA494-D0BC-4B41-B7B4-9672007A580C}" srcOrd="1" destOrd="0" presId="urn:microsoft.com/office/officeart/2008/layout/LinedList"/>
    <dgm:cxn modelId="{1F256ADB-0E4A-BC45-A378-A63D8A567377}" type="presParOf" srcId="{6A795697-DD2D-6C46-8ABD-78FBD602EEBE}" destId="{2E87BEED-589C-5144-9FC8-3612B0D09701}" srcOrd="4" destOrd="0" presId="urn:microsoft.com/office/officeart/2008/layout/LinedList"/>
    <dgm:cxn modelId="{863E5923-38C0-1A48-9987-B65B8D5CCF19}" type="presParOf" srcId="{6A795697-DD2D-6C46-8ABD-78FBD602EEBE}" destId="{14FCE0CE-FC66-7E49-82E8-CFE669B3E57A}" srcOrd="5" destOrd="0" presId="urn:microsoft.com/office/officeart/2008/layout/LinedList"/>
    <dgm:cxn modelId="{C24C1EF4-28B3-9C4E-83EB-84539938B58F}" type="presParOf" srcId="{14FCE0CE-FC66-7E49-82E8-CFE669B3E57A}" destId="{74C059DF-5FAC-2C40-819B-F167C09B6D3F}" srcOrd="0" destOrd="0" presId="urn:microsoft.com/office/officeart/2008/layout/LinedList"/>
    <dgm:cxn modelId="{5212BEC1-F6BF-7B40-8F3C-01ECAA99CCDA}" type="presParOf" srcId="{14FCE0CE-FC66-7E49-82E8-CFE669B3E57A}" destId="{545150A5-1B50-F445-937C-2AA913F702DE}" srcOrd="1" destOrd="0" presId="urn:microsoft.com/office/officeart/2008/layout/LinedList"/>
    <dgm:cxn modelId="{DFFFEB87-4DC7-A342-9E58-609A30642E03}" type="presParOf" srcId="{6A795697-DD2D-6C46-8ABD-78FBD602EEBE}" destId="{9ED029D3-4766-234E-A756-788111FF6AA4}" srcOrd="6" destOrd="0" presId="urn:microsoft.com/office/officeart/2008/layout/LinedList"/>
    <dgm:cxn modelId="{3A2C51F7-B16B-4540-8714-ADD8692E6766}" type="presParOf" srcId="{6A795697-DD2D-6C46-8ABD-78FBD602EEBE}" destId="{12DFD259-9D49-FF4D-BD2E-25211B346B28}" srcOrd="7" destOrd="0" presId="urn:microsoft.com/office/officeart/2008/layout/LinedList"/>
    <dgm:cxn modelId="{1A624656-261F-9749-8A35-390186F4D9BD}" type="presParOf" srcId="{12DFD259-9D49-FF4D-BD2E-25211B346B28}" destId="{95D1AB30-3103-AC46-9B50-AA8B5326A54F}" srcOrd="0" destOrd="0" presId="urn:microsoft.com/office/officeart/2008/layout/LinedList"/>
    <dgm:cxn modelId="{9ED2BECB-D7E7-7D4E-8771-50FE284FB9D2}" type="presParOf" srcId="{12DFD259-9D49-FF4D-BD2E-25211B346B28}" destId="{34862B0E-04EC-0845-95E1-29FBB5888E6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1FF276-D3D4-47F0-9C56-07ECD932F6C1}" type="doc">
      <dgm:prSet loTypeId="urn:microsoft.com/office/officeart/2016/7/layout/RepeatingBendingProcessNew" loCatId="process" qsTypeId="urn:microsoft.com/office/officeart/2005/8/quickstyle/simple1" qsCatId="simple" csTypeId="urn:microsoft.com/office/officeart/2005/8/colors/accent0_3" csCatId="mainScheme"/>
      <dgm:spPr/>
      <dgm:t>
        <a:bodyPr/>
        <a:lstStyle/>
        <a:p>
          <a:endParaRPr lang="en-US"/>
        </a:p>
      </dgm:t>
    </dgm:pt>
    <dgm:pt modelId="{376DF463-3BBE-4E9E-A409-D3F584B0B77B}">
      <dgm:prSet/>
      <dgm:spPr/>
      <dgm:t>
        <a:bodyPr/>
        <a:lstStyle/>
        <a:p>
          <a:r>
            <a:rPr lang="el-GR" dirty="0"/>
            <a:t>Η παντελής απώλεια της όρασης και στα δύο μάτια</a:t>
          </a:r>
          <a:endParaRPr lang="en-US" dirty="0"/>
        </a:p>
      </dgm:t>
    </dgm:pt>
    <dgm:pt modelId="{4ECAF1D6-B229-4DD2-A16F-A8A0ECC02325}" type="parTrans" cxnId="{0D3B1BF3-0479-4157-930E-F5F4909A7A4C}">
      <dgm:prSet/>
      <dgm:spPr/>
      <dgm:t>
        <a:bodyPr/>
        <a:lstStyle/>
        <a:p>
          <a:endParaRPr lang="en-US"/>
        </a:p>
      </dgm:t>
    </dgm:pt>
    <dgm:pt modelId="{CE0218CD-B752-4AFC-ACBC-26FD4BC131C9}" type="sibTrans" cxnId="{0D3B1BF3-0479-4157-930E-F5F4909A7A4C}">
      <dgm:prSet/>
      <dgm:spPr/>
      <dgm:t>
        <a:bodyPr/>
        <a:lstStyle/>
        <a:p>
          <a:endParaRPr lang="en-US" dirty="0"/>
        </a:p>
      </dgm:t>
    </dgm:pt>
    <dgm:pt modelId="{86AFF1B5-C5E9-4D47-BD89-946F795FD164}">
      <dgm:prSet/>
      <dgm:spPr/>
      <dgm:t>
        <a:bodyPr/>
        <a:lstStyle/>
        <a:p>
          <a:r>
            <a:rPr lang="el-GR" dirty="0"/>
            <a:t>Η ολοκληρωτική γενική μετατραυματική παράλυση</a:t>
          </a:r>
          <a:endParaRPr lang="en-US" dirty="0"/>
        </a:p>
      </dgm:t>
    </dgm:pt>
    <dgm:pt modelId="{23D14E34-BD59-4978-9D90-7076FC9C0EFF}" type="parTrans" cxnId="{E9F0BF2A-0B52-4E5E-9335-08FE72D101E6}">
      <dgm:prSet/>
      <dgm:spPr/>
      <dgm:t>
        <a:bodyPr/>
        <a:lstStyle/>
        <a:p>
          <a:endParaRPr lang="en-US"/>
        </a:p>
      </dgm:t>
    </dgm:pt>
    <dgm:pt modelId="{489254F0-906F-4EDF-8C0A-9739FC02C09A}" type="sibTrans" cxnId="{E9F0BF2A-0B52-4E5E-9335-08FE72D101E6}">
      <dgm:prSet/>
      <dgm:spPr/>
      <dgm:t>
        <a:bodyPr/>
        <a:lstStyle/>
        <a:p>
          <a:endParaRPr lang="en-US" dirty="0"/>
        </a:p>
      </dgm:t>
    </dgm:pt>
    <dgm:pt modelId="{5F087303-9288-42A5-A55B-15DD4CDC2E46}">
      <dgm:prSet/>
      <dgm:spPr/>
      <dgm:t>
        <a:bodyPr/>
        <a:lstStyle/>
        <a:p>
          <a:r>
            <a:rPr lang="el-GR" dirty="0"/>
            <a:t>Η απώλεια των άνω άκρων, των χεριών</a:t>
          </a:r>
          <a:endParaRPr lang="en-US" dirty="0"/>
        </a:p>
      </dgm:t>
    </dgm:pt>
    <dgm:pt modelId="{0B0C5817-336C-4143-814A-4D0DF11FB07F}" type="parTrans" cxnId="{1DA8A18C-CE26-4C9D-8F66-7AAF2685B3A2}">
      <dgm:prSet/>
      <dgm:spPr/>
      <dgm:t>
        <a:bodyPr/>
        <a:lstStyle/>
        <a:p>
          <a:endParaRPr lang="en-US"/>
        </a:p>
      </dgm:t>
    </dgm:pt>
    <dgm:pt modelId="{F44256CF-A9B6-442B-861C-12EEF6AEF38E}" type="sibTrans" cxnId="{1DA8A18C-CE26-4C9D-8F66-7AAF2685B3A2}">
      <dgm:prSet/>
      <dgm:spPr/>
      <dgm:t>
        <a:bodyPr/>
        <a:lstStyle/>
        <a:p>
          <a:endParaRPr lang="en-US" dirty="0"/>
        </a:p>
      </dgm:t>
    </dgm:pt>
    <dgm:pt modelId="{6EA45F9B-A1F9-400E-BAC1-4E0727AEC361}">
      <dgm:prSet/>
      <dgm:spPr/>
      <dgm:t>
        <a:bodyPr/>
        <a:lstStyle/>
        <a:p>
          <a:r>
            <a:rPr lang="el-GR" dirty="0"/>
            <a:t>Ο ακρωτηριασμός και των δύο μηρών ή κνημών</a:t>
          </a:r>
          <a:endParaRPr lang="en-US" dirty="0"/>
        </a:p>
      </dgm:t>
    </dgm:pt>
    <dgm:pt modelId="{23FE674B-98F7-4810-9841-640390464C2E}" type="parTrans" cxnId="{37C560CE-3428-45F9-A214-EB396CAD229E}">
      <dgm:prSet/>
      <dgm:spPr/>
      <dgm:t>
        <a:bodyPr/>
        <a:lstStyle/>
        <a:p>
          <a:endParaRPr lang="en-US"/>
        </a:p>
      </dgm:t>
    </dgm:pt>
    <dgm:pt modelId="{B01BB5E7-3052-4C24-B53A-50010E05B1AE}" type="sibTrans" cxnId="{37C560CE-3428-45F9-A214-EB396CAD229E}">
      <dgm:prSet/>
      <dgm:spPr/>
      <dgm:t>
        <a:bodyPr/>
        <a:lstStyle/>
        <a:p>
          <a:endParaRPr lang="en-US" dirty="0"/>
        </a:p>
      </dgm:t>
    </dgm:pt>
    <dgm:pt modelId="{A219FF0A-ECE6-418F-AEA3-A76B28585A8F}">
      <dgm:prSet/>
      <dgm:spPr/>
      <dgm:t>
        <a:bodyPr/>
        <a:lstStyle/>
        <a:p>
          <a:r>
            <a:rPr lang="el-GR" dirty="0"/>
            <a:t>Η παραπληγία</a:t>
          </a:r>
          <a:endParaRPr lang="en-US" dirty="0"/>
        </a:p>
      </dgm:t>
    </dgm:pt>
    <dgm:pt modelId="{0301EBFA-B283-4706-BF10-01EAC8418B1D}" type="parTrans" cxnId="{C32E2DBB-A35F-46BB-9A08-1A26CA76D853}">
      <dgm:prSet/>
      <dgm:spPr/>
      <dgm:t>
        <a:bodyPr/>
        <a:lstStyle/>
        <a:p>
          <a:endParaRPr lang="en-US"/>
        </a:p>
      </dgm:t>
    </dgm:pt>
    <dgm:pt modelId="{77CD9AA1-4FBC-4D5F-AA76-A9AD9CB9177D}" type="sibTrans" cxnId="{C32E2DBB-A35F-46BB-9A08-1A26CA76D853}">
      <dgm:prSet/>
      <dgm:spPr/>
      <dgm:t>
        <a:bodyPr/>
        <a:lstStyle/>
        <a:p>
          <a:endParaRPr lang="en-US" dirty="0"/>
        </a:p>
      </dgm:t>
    </dgm:pt>
    <dgm:pt modelId="{12DD2E41-5C03-4D93-A934-428D4BC6647E}">
      <dgm:prSet/>
      <dgm:spPr/>
      <dgm:t>
        <a:bodyPr/>
        <a:lstStyle/>
        <a:p>
          <a:r>
            <a:rPr lang="el-GR" dirty="0"/>
            <a:t>Η ψυχοπάθεια, προερχόμενη από τραύμα στο κεφάλι</a:t>
          </a:r>
          <a:endParaRPr lang="en-US" dirty="0"/>
        </a:p>
      </dgm:t>
    </dgm:pt>
    <dgm:pt modelId="{2704EEA2-8D2E-4497-934E-96C877DE369E}" type="parTrans" cxnId="{BD1E3E65-9778-4F5F-A48E-871F0491370C}">
      <dgm:prSet/>
      <dgm:spPr/>
      <dgm:t>
        <a:bodyPr/>
        <a:lstStyle/>
        <a:p>
          <a:endParaRPr lang="en-US"/>
        </a:p>
      </dgm:t>
    </dgm:pt>
    <dgm:pt modelId="{853CC27E-2A10-4F99-9A97-9B7009A23D09}" type="sibTrans" cxnId="{BD1E3E65-9778-4F5F-A48E-871F0491370C}">
      <dgm:prSet/>
      <dgm:spPr/>
      <dgm:t>
        <a:bodyPr/>
        <a:lstStyle/>
        <a:p>
          <a:endParaRPr lang="en-US" dirty="0"/>
        </a:p>
      </dgm:t>
    </dgm:pt>
    <dgm:pt modelId="{AC516862-2D38-46E3-AFA1-BC9ACFDAA924}">
      <dgm:prSet/>
      <dgm:spPr/>
      <dgm:t>
        <a:bodyPr/>
        <a:lstStyle/>
        <a:p>
          <a:r>
            <a:rPr lang="el-GR" dirty="0"/>
            <a:t>Η «προϊούσα κινητική αταξία», ύστερα από τραύμα</a:t>
          </a:r>
          <a:endParaRPr lang="en-US" dirty="0"/>
        </a:p>
      </dgm:t>
    </dgm:pt>
    <dgm:pt modelId="{CAC683DA-4880-4DD7-B8FC-9126BC765D19}" type="parTrans" cxnId="{349504D2-A1A9-43E9-B80F-7785768A3D80}">
      <dgm:prSet/>
      <dgm:spPr/>
      <dgm:t>
        <a:bodyPr/>
        <a:lstStyle/>
        <a:p>
          <a:endParaRPr lang="en-US"/>
        </a:p>
      </dgm:t>
    </dgm:pt>
    <dgm:pt modelId="{FC55CA12-F5B5-44A8-B116-BFCD24782F27}" type="sibTrans" cxnId="{349504D2-A1A9-43E9-B80F-7785768A3D80}">
      <dgm:prSet/>
      <dgm:spPr/>
      <dgm:t>
        <a:bodyPr/>
        <a:lstStyle/>
        <a:p>
          <a:endParaRPr lang="en-US" dirty="0"/>
        </a:p>
      </dgm:t>
    </dgm:pt>
    <dgm:pt modelId="{458ECA21-021A-4CC5-BB0D-F86A5F2DD8E3}">
      <dgm:prSet/>
      <dgm:spPr/>
      <dgm:t>
        <a:bodyPr/>
        <a:lstStyle/>
        <a:p>
          <a:r>
            <a:rPr lang="el-GR" dirty="0"/>
            <a:t>Η απώλεια ενός άκρου και η αχρήστευση του άλλου</a:t>
          </a:r>
          <a:endParaRPr lang="en-US" dirty="0"/>
        </a:p>
      </dgm:t>
    </dgm:pt>
    <dgm:pt modelId="{55079804-6662-4768-B540-44FD293190F7}" type="parTrans" cxnId="{B94D5F27-3B7A-4539-92B7-46C223D78E6D}">
      <dgm:prSet/>
      <dgm:spPr/>
      <dgm:t>
        <a:bodyPr/>
        <a:lstStyle/>
        <a:p>
          <a:endParaRPr lang="en-US"/>
        </a:p>
      </dgm:t>
    </dgm:pt>
    <dgm:pt modelId="{1DFDE987-72D4-41A1-BF21-DA5B5D75FB05}" type="sibTrans" cxnId="{B94D5F27-3B7A-4539-92B7-46C223D78E6D}">
      <dgm:prSet/>
      <dgm:spPr/>
      <dgm:t>
        <a:bodyPr/>
        <a:lstStyle/>
        <a:p>
          <a:endParaRPr lang="en-US"/>
        </a:p>
      </dgm:t>
    </dgm:pt>
    <dgm:pt modelId="{907FAD16-5369-744C-85F2-ACDE231EA6DE}" type="pres">
      <dgm:prSet presAssocID="{9C1FF276-D3D4-47F0-9C56-07ECD932F6C1}" presName="Name0" presStyleCnt="0">
        <dgm:presLayoutVars>
          <dgm:dir/>
          <dgm:resizeHandles val="exact"/>
        </dgm:presLayoutVars>
      </dgm:prSet>
      <dgm:spPr/>
    </dgm:pt>
    <dgm:pt modelId="{EA249D5E-8DFD-9E43-B95B-10D66F125723}" type="pres">
      <dgm:prSet presAssocID="{376DF463-3BBE-4E9E-A409-D3F584B0B77B}" presName="node" presStyleLbl="node1" presStyleIdx="0" presStyleCnt="8">
        <dgm:presLayoutVars>
          <dgm:bulletEnabled val="1"/>
        </dgm:presLayoutVars>
      </dgm:prSet>
      <dgm:spPr/>
    </dgm:pt>
    <dgm:pt modelId="{B90B26FD-7446-974A-81A6-6F902D90EC02}" type="pres">
      <dgm:prSet presAssocID="{CE0218CD-B752-4AFC-ACBC-26FD4BC131C9}" presName="sibTrans" presStyleLbl="sibTrans1D1" presStyleIdx="0" presStyleCnt="7"/>
      <dgm:spPr/>
    </dgm:pt>
    <dgm:pt modelId="{7555DE82-FD08-1140-A165-CE002B3BD52B}" type="pres">
      <dgm:prSet presAssocID="{CE0218CD-B752-4AFC-ACBC-26FD4BC131C9}" presName="connectorText" presStyleLbl="sibTrans1D1" presStyleIdx="0" presStyleCnt="7"/>
      <dgm:spPr/>
    </dgm:pt>
    <dgm:pt modelId="{5D75B86C-5079-E446-92FE-00F464EF1631}" type="pres">
      <dgm:prSet presAssocID="{86AFF1B5-C5E9-4D47-BD89-946F795FD164}" presName="node" presStyleLbl="node1" presStyleIdx="1" presStyleCnt="8">
        <dgm:presLayoutVars>
          <dgm:bulletEnabled val="1"/>
        </dgm:presLayoutVars>
      </dgm:prSet>
      <dgm:spPr/>
    </dgm:pt>
    <dgm:pt modelId="{7600D4BC-AEB6-8347-900A-E525BFB538DB}" type="pres">
      <dgm:prSet presAssocID="{489254F0-906F-4EDF-8C0A-9739FC02C09A}" presName="sibTrans" presStyleLbl="sibTrans1D1" presStyleIdx="1" presStyleCnt="7"/>
      <dgm:spPr/>
    </dgm:pt>
    <dgm:pt modelId="{2630BCB5-9B18-0A44-88E8-7152D4E281C7}" type="pres">
      <dgm:prSet presAssocID="{489254F0-906F-4EDF-8C0A-9739FC02C09A}" presName="connectorText" presStyleLbl="sibTrans1D1" presStyleIdx="1" presStyleCnt="7"/>
      <dgm:spPr/>
    </dgm:pt>
    <dgm:pt modelId="{265AD8EF-4482-4446-8C79-31590CB5BBEE}" type="pres">
      <dgm:prSet presAssocID="{5F087303-9288-42A5-A55B-15DD4CDC2E46}" presName="node" presStyleLbl="node1" presStyleIdx="2" presStyleCnt="8">
        <dgm:presLayoutVars>
          <dgm:bulletEnabled val="1"/>
        </dgm:presLayoutVars>
      </dgm:prSet>
      <dgm:spPr/>
    </dgm:pt>
    <dgm:pt modelId="{709B3ADD-BAF2-AA4B-AB50-DC2309C89F70}" type="pres">
      <dgm:prSet presAssocID="{F44256CF-A9B6-442B-861C-12EEF6AEF38E}" presName="sibTrans" presStyleLbl="sibTrans1D1" presStyleIdx="2" presStyleCnt="7"/>
      <dgm:spPr/>
    </dgm:pt>
    <dgm:pt modelId="{70BEE0EF-AF6D-A54F-8D51-95F0F730DD6A}" type="pres">
      <dgm:prSet presAssocID="{F44256CF-A9B6-442B-861C-12EEF6AEF38E}" presName="connectorText" presStyleLbl="sibTrans1D1" presStyleIdx="2" presStyleCnt="7"/>
      <dgm:spPr/>
    </dgm:pt>
    <dgm:pt modelId="{1FD4669C-11F5-7942-9428-77DD31B545E7}" type="pres">
      <dgm:prSet presAssocID="{6EA45F9B-A1F9-400E-BAC1-4E0727AEC361}" presName="node" presStyleLbl="node1" presStyleIdx="3" presStyleCnt="8">
        <dgm:presLayoutVars>
          <dgm:bulletEnabled val="1"/>
        </dgm:presLayoutVars>
      </dgm:prSet>
      <dgm:spPr/>
    </dgm:pt>
    <dgm:pt modelId="{79F57DE8-D787-3E43-9821-FA7B249A8AA3}" type="pres">
      <dgm:prSet presAssocID="{B01BB5E7-3052-4C24-B53A-50010E05B1AE}" presName="sibTrans" presStyleLbl="sibTrans1D1" presStyleIdx="3" presStyleCnt="7"/>
      <dgm:spPr/>
    </dgm:pt>
    <dgm:pt modelId="{A0091B79-AF17-1242-B29A-266462DA7C34}" type="pres">
      <dgm:prSet presAssocID="{B01BB5E7-3052-4C24-B53A-50010E05B1AE}" presName="connectorText" presStyleLbl="sibTrans1D1" presStyleIdx="3" presStyleCnt="7"/>
      <dgm:spPr/>
    </dgm:pt>
    <dgm:pt modelId="{CA13FB58-5D11-0B4E-BAF0-CC65F354A903}" type="pres">
      <dgm:prSet presAssocID="{A219FF0A-ECE6-418F-AEA3-A76B28585A8F}" presName="node" presStyleLbl="node1" presStyleIdx="4" presStyleCnt="8">
        <dgm:presLayoutVars>
          <dgm:bulletEnabled val="1"/>
        </dgm:presLayoutVars>
      </dgm:prSet>
      <dgm:spPr/>
    </dgm:pt>
    <dgm:pt modelId="{FF0F231B-37CD-CB4E-8F95-931D00ACD28A}" type="pres">
      <dgm:prSet presAssocID="{77CD9AA1-4FBC-4D5F-AA76-A9AD9CB9177D}" presName="sibTrans" presStyleLbl="sibTrans1D1" presStyleIdx="4" presStyleCnt="7"/>
      <dgm:spPr/>
    </dgm:pt>
    <dgm:pt modelId="{555CFB4C-E8B8-0E43-8364-43B246825A41}" type="pres">
      <dgm:prSet presAssocID="{77CD9AA1-4FBC-4D5F-AA76-A9AD9CB9177D}" presName="connectorText" presStyleLbl="sibTrans1D1" presStyleIdx="4" presStyleCnt="7"/>
      <dgm:spPr/>
    </dgm:pt>
    <dgm:pt modelId="{1EADFDE1-AEF4-2A4D-B832-35ED344CA191}" type="pres">
      <dgm:prSet presAssocID="{12DD2E41-5C03-4D93-A934-428D4BC6647E}" presName="node" presStyleLbl="node1" presStyleIdx="5" presStyleCnt="8">
        <dgm:presLayoutVars>
          <dgm:bulletEnabled val="1"/>
        </dgm:presLayoutVars>
      </dgm:prSet>
      <dgm:spPr/>
    </dgm:pt>
    <dgm:pt modelId="{628CF961-DC0B-6C46-8346-D15DBCB749C0}" type="pres">
      <dgm:prSet presAssocID="{853CC27E-2A10-4F99-9A97-9B7009A23D09}" presName="sibTrans" presStyleLbl="sibTrans1D1" presStyleIdx="5" presStyleCnt="7"/>
      <dgm:spPr/>
    </dgm:pt>
    <dgm:pt modelId="{24BE469B-16E1-1347-A39B-FAB9D22BE051}" type="pres">
      <dgm:prSet presAssocID="{853CC27E-2A10-4F99-9A97-9B7009A23D09}" presName="connectorText" presStyleLbl="sibTrans1D1" presStyleIdx="5" presStyleCnt="7"/>
      <dgm:spPr/>
    </dgm:pt>
    <dgm:pt modelId="{DC180698-C7EC-A947-82E8-352772C5DB04}" type="pres">
      <dgm:prSet presAssocID="{AC516862-2D38-46E3-AFA1-BC9ACFDAA924}" presName="node" presStyleLbl="node1" presStyleIdx="6" presStyleCnt="8">
        <dgm:presLayoutVars>
          <dgm:bulletEnabled val="1"/>
        </dgm:presLayoutVars>
      </dgm:prSet>
      <dgm:spPr/>
    </dgm:pt>
    <dgm:pt modelId="{9D5F2517-4FAB-E24A-B3E9-E50FACBCB3EF}" type="pres">
      <dgm:prSet presAssocID="{FC55CA12-F5B5-44A8-B116-BFCD24782F27}" presName="sibTrans" presStyleLbl="sibTrans1D1" presStyleIdx="6" presStyleCnt="7"/>
      <dgm:spPr/>
    </dgm:pt>
    <dgm:pt modelId="{89541092-D282-4849-A334-FEC8D3E513F7}" type="pres">
      <dgm:prSet presAssocID="{FC55CA12-F5B5-44A8-B116-BFCD24782F27}" presName="connectorText" presStyleLbl="sibTrans1D1" presStyleIdx="6" presStyleCnt="7"/>
      <dgm:spPr/>
    </dgm:pt>
    <dgm:pt modelId="{A060B270-2B57-2F43-836C-7C83098CD6A0}" type="pres">
      <dgm:prSet presAssocID="{458ECA21-021A-4CC5-BB0D-F86A5F2DD8E3}" presName="node" presStyleLbl="node1" presStyleIdx="7" presStyleCnt="8">
        <dgm:presLayoutVars>
          <dgm:bulletEnabled val="1"/>
        </dgm:presLayoutVars>
      </dgm:prSet>
      <dgm:spPr/>
    </dgm:pt>
  </dgm:ptLst>
  <dgm:cxnLst>
    <dgm:cxn modelId="{44023C18-2DBA-B047-B410-BCFCCB877AB9}" type="presOf" srcId="{A219FF0A-ECE6-418F-AEA3-A76B28585A8F}" destId="{CA13FB58-5D11-0B4E-BAF0-CC65F354A903}" srcOrd="0" destOrd="0" presId="urn:microsoft.com/office/officeart/2016/7/layout/RepeatingBendingProcessNew"/>
    <dgm:cxn modelId="{3F8FD41B-6D0F-8E44-BBED-2A828F79880E}" type="presOf" srcId="{6EA45F9B-A1F9-400E-BAC1-4E0727AEC361}" destId="{1FD4669C-11F5-7942-9428-77DD31B545E7}" srcOrd="0" destOrd="0" presId="urn:microsoft.com/office/officeart/2016/7/layout/RepeatingBendingProcessNew"/>
    <dgm:cxn modelId="{B94D5F27-3B7A-4539-92B7-46C223D78E6D}" srcId="{9C1FF276-D3D4-47F0-9C56-07ECD932F6C1}" destId="{458ECA21-021A-4CC5-BB0D-F86A5F2DD8E3}" srcOrd="7" destOrd="0" parTransId="{55079804-6662-4768-B540-44FD293190F7}" sibTransId="{1DFDE987-72D4-41A1-BF21-DA5B5D75FB05}"/>
    <dgm:cxn modelId="{E9F0BF2A-0B52-4E5E-9335-08FE72D101E6}" srcId="{9C1FF276-D3D4-47F0-9C56-07ECD932F6C1}" destId="{86AFF1B5-C5E9-4D47-BD89-946F795FD164}" srcOrd="1" destOrd="0" parTransId="{23D14E34-BD59-4978-9D90-7076FC9C0EFF}" sibTransId="{489254F0-906F-4EDF-8C0A-9739FC02C09A}"/>
    <dgm:cxn modelId="{DBE7CE37-698E-564D-819C-CF4186FC3863}" type="presOf" srcId="{5F087303-9288-42A5-A55B-15DD4CDC2E46}" destId="{265AD8EF-4482-4446-8C79-31590CB5BBEE}" srcOrd="0" destOrd="0" presId="urn:microsoft.com/office/officeart/2016/7/layout/RepeatingBendingProcessNew"/>
    <dgm:cxn modelId="{8BBB925D-DF73-C14C-9D4C-600BB0FE84A9}" type="presOf" srcId="{489254F0-906F-4EDF-8C0A-9739FC02C09A}" destId="{2630BCB5-9B18-0A44-88E8-7152D4E281C7}" srcOrd="1" destOrd="0" presId="urn:microsoft.com/office/officeart/2016/7/layout/RepeatingBendingProcessNew"/>
    <dgm:cxn modelId="{BD1E3E65-9778-4F5F-A48E-871F0491370C}" srcId="{9C1FF276-D3D4-47F0-9C56-07ECD932F6C1}" destId="{12DD2E41-5C03-4D93-A934-428D4BC6647E}" srcOrd="5" destOrd="0" parTransId="{2704EEA2-8D2E-4497-934E-96C877DE369E}" sibTransId="{853CC27E-2A10-4F99-9A97-9B7009A23D09}"/>
    <dgm:cxn modelId="{A3D74069-F286-AD4D-A1E7-2F370821E9C8}" type="presOf" srcId="{853CC27E-2A10-4F99-9A97-9B7009A23D09}" destId="{24BE469B-16E1-1347-A39B-FAB9D22BE051}" srcOrd="1" destOrd="0" presId="urn:microsoft.com/office/officeart/2016/7/layout/RepeatingBendingProcessNew"/>
    <dgm:cxn modelId="{BC37656B-616A-DF48-A1A2-4F51B8B72E7D}" type="presOf" srcId="{F44256CF-A9B6-442B-861C-12EEF6AEF38E}" destId="{70BEE0EF-AF6D-A54F-8D51-95F0F730DD6A}" srcOrd="1" destOrd="0" presId="urn:microsoft.com/office/officeart/2016/7/layout/RepeatingBendingProcessNew"/>
    <dgm:cxn modelId="{DCC80B4C-7949-9C45-AA32-3465622778BF}" type="presOf" srcId="{9C1FF276-D3D4-47F0-9C56-07ECD932F6C1}" destId="{907FAD16-5369-744C-85F2-ACDE231EA6DE}" srcOrd="0" destOrd="0" presId="urn:microsoft.com/office/officeart/2016/7/layout/RepeatingBendingProcessNew"/>
    <dgm:cxn modelId="{E864FD70-B1CE-2F46-9359-1B72104AEA3B}" type="presOf" srcId="{CE0218CD-B752-4AFC-ACBC-26FD4BC131C9}" destId="{7555DE82-FD08-1140-A165-CE002B3BD52B}" srcOrd="1" destOrd="0" presId="urn:microsoft.com/office/officeart/2016/7/layout/RepeatingBendingProcessNew"/>
    <dgm:cxn modelId="{72668C71-F093-C54E-9551-42024FE71CB5}" type="presOf" srcId="{B01BB5E7-3052-4C24-B53A-50010E05B1AE}" destId="{A0091B79-AF17-1242-B29A-266462DA7C34}" srcOrd="1" destOrd="0" presId="urn:microsoft.com/office/officeart/2016/7/layout/RepeatingBendingProcessNew"/>
    <dgm:cxn modelId="{86B0D380-EB23-874B-9069-A01C4C2335DA}" type="presOf" srcId="{376DF463-3BBE-4E9E-A409-D3F584B0B77B}" destId="{EA249D5E-8DFD-9E43-B95B-10D66F125723}" srcOrd="0" destOrd="0" presId="urn:microsoft.com/office/officeart/2016/7/layout/RepeatingBendingProcessNew"/>
    <dgm:cxn modelId="{1DA8A18C-CE26-4C9D-8F66-7AAF2685B3A2}" srcId="{9C1FF276-D3D4-47F0-9C56-07ECD932F6C1}" destId="{5F087303-9288-42A5-A55B-15DD4CDC2E46}" srcOrd="2" destOrd="0" parTransId="{0B0C5817-336C-4143-814A-4D0DF11FB07F}" sibTransId="{F44256CF-A9B6-442B-861C-12EEF6AEF38E}"/>
    <dgm:cxn modelId="{F4834D8E-2A5A-AB49-8458-2579D77FC03E}" type="presOf" srcId="{FC55CA12-F5B5-44A8-B116-BFCD24782F27}" destId="{9D5F2517-4FAB-E24A-B3E9-E50FACBCB3EF}" srcOrd="0" destOrd="0" presId="urn:microsoft.com/office/officeart/2016/7/layout/RepeatingBendingProcessNew"/>
    <dgm:cxn modelId="{F0C611B0-F483-EB40-BDFA-ED5CBADC5C00}" type="presOf" srcId="{77CD9AA1-4FBC-4D5F-AA76-A9AD9CB9177D}" destId="{555CFB4C-E8B8-0E43-8364-43B246825A41}" srcOrd="1" destOrd="0" presId="urn:microsoft.com/office/officeart/2016/7/layout/RepeatingBendingProcessNew"/>
    <dgm:cxn modelId="{612790B2-EAF8-0F49-B8A7-AEB5C700FD80}" type="presOf" srcId="{853CC27E-2A10-4F99-9A97-9B7009A23D09}" destId="{628CF961-DC0B-6C46-8346-D15DBCB749C0}" srcOrd="0" destOrd="0" presId="urn:microsoft.com/office/officeart/2016/7/layout/RepeatingBendingProcessNew"/>
    <dgm:cxn modelId="{C32E2DBB-A35F-46BB-9A08-1A26CA76D853}" srcId="{9C1FF276-D3D4-47F0-9C56-07ECD932F6C1}" destId="{A219FF0A-ECE6-418F-AEA3-A76B28585A8F}" srcOrd="4" destOrd="0" parTransId="{0301EBFA-B283-4706-BF10-01EAC8418B1D}" sibTransId="{77CD9AA1-4FBC-4D5F-AA76-A9AD9CB9177D}"/>
    <dgm:cxn modelId="{9EEBF2BF-67FE-9D43-9E1A-3EF444CB2CA8}" type="presOf" srcId="{489254F0-906F-4EDF-8C0A-9739FC02C09A}" destId="{7600D4BC-AEB6-8347-900A-E525BFB538DB}" srcOrd="0" destOrd="0" presId="urn:microsoft.com/office/officeart/2016/7/layout/RepeatingBendingProcessNew"/>
    <dgm:cxn modelId="{37C560CE-3428-45F9-A214-EB396CAD229E}" srcId="{9C1FF276-D3D4-47F0-9C56-07ECD932F6C1}" destId="{6EA45F9B-A1F9-400E-BAC1-4E0727AEC361}" srcOrd="3" destOrd="0" parTransId="{23FE674B-98F7-4810-9841-640390464C2E}" sibTransId="{B01BB5E7-3052-4C24-B53A-50010E05B1AE}"/>
    <dgm:cxn modelId="{349504D2-A1A9-43E9-B80F-7785768A3D80}" srcId="{9C1FF276-D3D4-47F0-9C56-07ECD932F6C1}" destId="{AC516862-2D38-46E3-AFA1-BC9ACFDAA924}" srcOrd="6" destOrd="0" parTransId="{CAC683DA-4880-4DD7-B8FC-9126BC765D19}" sibTransId="{FC55CA12-F5B5-44A8-B116-BFCD24782F27}"/>
    <dgm:cxn modelId="{FB3CA1D5-EEEF-B54E-83A8-8B92B3845318}" type="presOf" srcId="{FC55CA12-F5B5-44A8-B116-BFCD24782F27}" destId="{89541092-D282-4849-A334-FEC8D3E513F7}" srcOrd="1" destOrd="0" presId="urn:microsoft.com/office/officeart/2016/7/layout/RepeatingBendingProcessNew"/>
    <dgm:cxn modelId="{903A5EDA-8794-8141-B9FE-91A885260B1B}" type="presOf" srcId="{F44256CF-A9B6-442B-861C-12EEF6AEF38E}" destId="{709B3ADD-BAF2-AA4B-AB50-DC2309C89F70}" srcOrd="0" destOrd="0" presId="urn:microsoft.com/office/officeart/2016/7/layout/RepeatingBendingProcessNew"/>
    <dgm:cxn modelId="{29CFE4E5-2204-5D45-8CA6-86C231CA0441}" type="presOf" srcId="{77CD9AA1-4FBC-4D5F-AA76-A9AD9CB9177D}" destId="{FF0F231B-37CD-CB4E-8F95-931D00ACD28A}" srcOrd="0" destOrd="0" presId="urn:microsoft.com/office/officeart/2016/7/layout/RepeatingBendingProcessNew"/>
    <dgm:cxn modelId="{B7F529E9-611C-CC4B-8FF0-5F9A221E53D7}" type="presOf" srcId="{86AFF1B5-C5E9-4D47-BD89-946F795FD164}" destId="{5D75B86C-5079-E446-92FE-00F464EF1631}" srcOrd="0" destOrd="0" presId="urn:microsoft.com/office/officeart/2016/7/layout/RepeatingBendingProcessNew"/>
    <dgm:cxn modelId="{507585EE-3CF3-AA4F-86F7-16A24172163C}" type="presOf" srcId="{458ECA21-021A-4CC5-BB0D-F86A5F2DD8E3}" destId="{A060B270-2B57-2F43-836C-7C83098CD6A0}" srcOrd="0" destOrd="0" presId="urn:microsoft.com/office/officeart/2016/7/layout/RepeatingBendingProcessNew"/>
    <dgm:cxn modelId="{0D3B1BF3-0479-4157-930E-F5F4909A7A4C}" srcId="{9C1FF276-D3D4-47F0-9C56-07ECD932F6C1}" destId="{376DF463-3BBE-4E9E-A409-D3F584B0B77B}" srcOrd="0" destOrd="0" parTransId="{4ECAF1D6-B229-4DD2-A16F-A8A0ECC02325}" sibTransId="{CE0218CD-B752-4AFC-ACBC-26FD4BC131C9}"/>
    <dgm:cxn modelId="{89A3B9F8-A349-B340-A995-4C114A831DAE}" type="presOf" srcId="{B01BB5E7-3052-4C24-B53A-50010E05B1AE}" destId="{79F57DE8-D787-3E43-9821-FA7B249A8AA3}" srcOrd="0" destOrd="0" presId="urn:microsoft.com/office/officeart/2016/7/layout/RepeatingBendingProcessNew"/>
    <dgm:cxn modelId="{2DDAA9F9-B84D-434A-B46D-934A9CCBE7CC}" type="presOf" srcId="{AC516862-2D38-46E3-AFA1-BC9ACFDAA924}" destId="{DC180698-C7EC-A947-82E8-352772C5DB04}" srcOrd="0" destOrd="0" presId="urn:microsoft.com/office/officeart/2016/7/layout/RepeatingBendingProcessNew"/>
    <dgm:cxn modelId="{AB9626FA-C8AE-C148-B44D-58F3D33917DE}" type="presOf" srcId="{CE0218CD-B752-4AFC-ACBC-26FD4BC131C9}" destId="{B90B26FD-7446-974A-81A6-6F902D90EC02}" srcOrd="0" destOrd="0" presId="urn:microsoft.com/office/officeart/2016/7/layout/RepeatingBendingProcessNew"/>
    <dgm:cxn modelId="{8D48BDFB-0E48-184A-A12D-1255B2F8A3C3}" type="presOf" srcId="{12DD2E41-5C03-4D93-A934-428D4BC6647E}" destId="{1EADFDE1-AEF4-2A4D-B832-35ED344CA191}" srcOrd="0" destOrd="0" presId="urn:microsoft.com/office/officeart/2016/7/layout/RepeatingBendingProcessNew"/>
    <dgm:cxn modelId="{9AB595D7-4DA9-494D-AEA0-6421A7F8237B}" type="presParOf" srcId="{907FAD16-5369-744C-85F2-ACDE231EA6DE}" destId="{EA249D5E-8DFD-9E43-B95B-10D66F125723}" srcOrd="0" destOrd="0" presId="urn:microsoft.com/office/officeart/2016/7/layout/RepeatingBendingProcessNew"/>
    <dgm:cxn modelId="{41589041-EF98-B24A-9A4A-DA441A5BBA70}" type="presParOf" srcId="{907FAD16-5369-744C-85F2-ACDE231EA6DE}" destId="{B90B26FD-7446-974A-81A6-6F902D90EC02}" srcOrd="1" destOrd="0" presId="urn:microsoft.com/office/officeart/2016/7/layout/RepeatingBendingProcessNew"/>
    <dgm:cxn modelId="{BDBC9884-C9CB-DF47-90F4-E7DD317BD4DF}" type="presParOf" srcId="{B90B26FD-7446-974A-81A6-6F902D90EC02}" destId="{7555DE82-FD08-1140-A165-CE002B3BD52B}" srcOrd="0" destOrd="0" presId="urn:microsoft.com/office/officeart/2016/7/layout/RepeatingBendingProcessNew"/>
    <dgm:cxn modelId="{7F91424E-EB90-BF43-BE9B-298A4970D8E6}" type="presParOf" srcId="{907FAD16-5369-744C-85F2-ACDE231EA6DE}" destId="{5D75B86C-5079-E446-92FE-00F464EF1631}" srcOrd="2" destOrd="0" presId="urn:microsoft.com/office/officeart/2016/7/layout/RepeatingBendingProcessNew"/>
    <dgm:cxn modelId="{B110198A-B8DC-3C4F-9306-1C82FB51479A}" type="presParOf" srcId="{907FAD16-5369-744C-85F2-ACDE231EA6DE}" destId="{7600D4BC-AEB6-8347-900A-E525BFB538DB}" srcOrd="3" destOrd="0" presId="urn:microsoft.com/office/officeart/2016/7/layout/RepeatingBendingProcessNew"/>
    <dgm:cxn modelId="{DA97EE9C-7541-CD49-8AB7-A19B5AFDB659}" type="presParOf" srcId="{7600D4BC-AEB6-8347-900A-E525BFB538DB}" destId="{2630BCB5-9B18-0A44-88E8-7152D4E281C7}" srcOrd="0" destOrd="0" presId="urn:microsoft.com/office/officeart/2016/7/layout/RepeatingBendingProcessNew"/>
    <dgm:cxn modelId="{BF9FF7E3-E498-6140-A88B-95565E5CD1E6}" type="presParOf" srcId="{907FAD16-5369-744C-85F2-ACDE231EA6DE}" destId="{265AD8EF-4482-4446-8C79-31590CB5BBEE}" srcOrd="4" destOrd="0" presId="urn:microsoft.com/office/officeart/2016/7/layout/RepeatingBendingProcessNew"/>
    <dgm:cxn modelId="{DFC4895A-FCE2-254B-AA8C-5699EFEF4184}" type="presParOf" srcId="{907FAD16-5369-744C-85F2-ACDE231EA6DE}" destId="{709B3ADD-BAF2-AA4B-AB50-DC2309C89F70}" srcOrd="5" destOrd="0" presId="urn:microsoft.com/office/officeart/2016/7/layout/RepeatingBendingProcessNew"/>
    <dgm:cxn modelId="{F65F46E0-7C20-1640-9907-2CC1727800CC}" type="presParOf" srcId="{709B3ADD-BAF2-AA4B-AB50-DC2309C89F70}" destId="{70BEE0EF-AF6D-A54F-8D51-95F0F730DD6A}" srcOrd="0" destOrd="0" presId="urn:microsoft.com/office/officeart/2016/7/layout/RepeatingBendingProcessNew"/>
    <dgm:cxn modelId="{4A820882-889D-1D41-87BB-3449A175A2E3}" type="presParOf" srcId="{907FAD16-5369-744C-85F2-ACDE231EA6DE}" destId="{1FD4669C-11F5-7942-9428-77DD31B545E7}" srcOrd="6" destOrd="0" presId="urn:microsoft.com/office/officeart/2016/7/layout/RepeatingBendingProcessNew"/>
    <dgm:cxn modelId="{028E6507-E82D-8644-99FF-14757CF156C5}" type="presParOf" srcId="{907FAD16-5369-744C-85F2-ACDE231EA6DE}" destId="{79F57DE8-D787-3E43-9821-FA7B249A8AA3}" srcOrd="7" destOrd="0" presId="urn:microsoft.com/office/officeart/2016/7/layout/RepeatingBendingProcessNew"/>
    <dgm:cxn modelId="{59DDE609-D2FA-3940-8B28-3F1499A8FC36}" type="presParOf" srcId="{79F57DE8-D787-3E43-9821-FA7B249A8AA3}" destId="{A0091B79-AF17-1242-B29A-266462DA7C34}" srcOrd="0" destOrd="0" presId="urn:microsoft.com/office/officeart/2016/7/layout/RepeatingBendingProcessNew"/>
    <dgm:cxn modelId="{A2E01648-9888-CC41-9CB6-AC116EBE3BC8}" type="presParOf" srcId="{907FAD16-5369-744C-85F2-ACDE231EA6DE}" destId="{CA13FB58-5D11-0B4E-BAF0-CC65F354A903}" srcOrd="8" destOrd="0" presId="urn:microsoft.com/office/officeart/2016/7/layout/RepeatingBendingProcessNew"/>
    <dgm:cxn modelId="{76F0455D-519D-AA4B-9BF1-438D58E6521C}" type="presParOf" srcId="{907FAD16-5369-744C-85F2-ACDE231EA6DE}" destId="{FF0F231B-37CD-CB4E-8F95-931D00ACD28A}" srcOrd="9" destOrd="0" presId="urn:microsoft.com/office/officeart/2016/7/layout/RepeatingBendingProcessNew"/>
    <dgm:cxn modelId="{11FE438D-96DA-0B42-AFD9-9B234507DE10}" type="presParOf" srcId="{FF0F231B-37CD-CB4E-8F95-931D00ACD28A}" destId="{555CFB4C-E8B8-0E43-8364-43B246825A41}" srcOrd="0" destOrd="0" presId="urn:microsoft.com/office/officeart/2016/7/layout/RepeatingBendingProcessNew"/>
    <dgm:cxn modelId="{DC865E73-BE64-0A45-B59C-0F882F446F44}" type="presParOf" srcId="{907FAD16-5369-744C-85F2-ACDE231EA6DE}" destId="{1EADFDE1-AEF4-2A4D-B832-35ED344CA191}" srcOrd="10" destOrd="0" presId="urn:microsoft.com/office/officeart/2016/7/layout/RepeatingBendingProcessNew"/>
    <dgm:cxn modelId="{8E8E3B14-69A2-944C-A066-28414CFDAF08}" type="presParOf" srcId="{907FAD16-5369-744C-85F2-ACDE231EA6DE}" destId="{628CF961-DC0B-6C46-8346-D15DBCB749C0}" srcOrd="11" destOrd="0" presId="urn:microsoft.com/office/officeart/2016/7/layout/RepeatingBendingProcessNew"/>
    <dgm:cxn modelId="{D12E2646-671A-304D-901F-D2CCEC42424E}" type="presParOf" srcId="{628CF961-DC0B-6C46-8346-D15DBCB749C0}" destId="{24BE469B-16E1-1347-A39B-FAB9D22BE051}" srcOrd="0" destOrd="0" presId="urn:microsoft.com/office/officeart/2016/7/layout/RepeatingBendingProcessNew"/>
    <dgm:cxn modelId="{DD6DB9E7-AFED-E44D-9564-8353A7782CB6}" type="presParOf" srcId="{907FAD16-5369-744C-85F2-ACDE231EA6DE}" destId="{DC180698-C7EC-A947-82E8-352772C5DB04}" srcOrd="12" destOrd="0" presId="urn:microsoft.com/office/officeart/2016/7/layout/RepeatingBendingProcessNew"/>
    <dgm:cxn modelId="{A0EC4BAB-6924-1547-98AB-FD5096EC5678}" type="presParOf" srcId="{907FAD16-5369-744C-85F2-ACDE231EA6DE}" destId="{9D5F2517-4FAB-E24A-B3E9-E50FACBCB3EF}" srcOrd="13" destOrd="0" presId="urn:microsoft.com/office/officeart/2016/7/layout/RepeatingBendingProcessNew"/>
    <dgm:cxn modelId="{66BE4668-BB4E-BA4B-8632-511C84577FD3}" type="presParOf" srcId="{9D5F2517-4FAB-E24A-B3E9-E50FACBCB3EF}" destId="{89541092-D282-4849-A334-FEC8D3E513F7}" srcOrd="0" destOrd="0" presId="urn:microsoft.com/office/officeart/2016/7/layout/RepeatingBendingProcessNew"/>
    <dgm:cxn modelId="{0E7CBEF5-CFFB-4040-8C94-5A91B8D5EE5C}" type="presParOf" srcId="{907FAD16-5369-744C-85F2-ACDE231EA6DE}" destId="{A060B270-2B57-2F43-836C-7C83098CD6A0}" srcOrd="14"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DD4CE3F-6514-4CB6-897B-6AE969AD779D}"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CC26753-E339-4C81-8758-29B350AD213C}">
      <dgm:prSet/>
      <dgm:spPr/>
      <dgm:t>
        <a:bodyPr/>
        <a:lstStyle/>
        <a:p>
          <a:r>
            <a:rPr lang="el-GR"/>
            <a:t>Περιλαμβάνει αισθήματα τάσης, φόβου ή τρόμου</a:t>
          </a:r>
          <a:endParaRPr lang="en-US"/>
        </a:p>
      </dgm:t>
    </dgm:pt>
    <dgm:pt modelId="{BA561C3D-D296-4B13-92F4-9AA9B5EBFB97}" type="parTrans" cxnId="{D6CA1341-75CC-4BCE-AE97-3A4A0A72DC08}">
      <dgm:prSet/>
      <dgm:spPr/>
      <dgm:t>
        <a:bodyPr/>
        <a:lstStyle/>
        <a:p>
          <a:endParaRPr lang="en-US"/>
        </a:p>
      </dgm:t>
    </dgm:pt>
    <dgm:pt modelId="{FF5EC0D8-9D54-40BD-B78A-00A836A8DF01}" type="sibTrans" cxnId="{D6CA1341-75CC-4BCE-AE97-3A4A0A72DC08}">
      <dgm:prSet/>
      <dgm:spPr/>
      <dgm:t>
        <a:bodyPr/>
        <a:lstStyle/>
        <a:p>
          <a:endParaRPr lang="en-US"/>
        </a:p>
      </dgm:t>
    </dgm:pt>
    <dgm:pt modelId="{7A0C0528-322C-4200-8F1D-1E3FC1912ADC}">
      <dgm:prSet/>
      <dgm:spPr/>
      <dgm:t>
        <a:bodyPr/>
        <a:lstStyle/>
        <a:p>
          <a:r>
            <a:rPr lang="el-GR"/>
            <a:t>Αποτελεί χρήσιμο στοιχείο της προσωπικότητας γιατί ενδυναμώνει τις σωματικές και πνευματικές επιδόσεις</a:t>
          </a:r>
          <a:endParaRPr lang="en-US"/>
        </a:p>
      </dgm:t>
    </dgm:pt>
    <dgm:pt modelId="{31B9E834-72BE-40AA-81B2-DC80354A2CAD}" type="parTrans" cxnId="{E22501AE-0C30-454E-B56D-8B7CFCB64006}">
      <dgm:prSet/>
      <dgm:spPr/>
      <dgm:t>
        <a:bodyPr/>
        <a:lstStyle/>
        <a:p>
          <a:endParaRPr lang="en-US"/>
        </a:p>
      </dgm:t>
    </dgm:pt>
    <dgm:pt modelId="{35BC935C-B108-4C51-8734-C63F984B435F}" type="sibTrans" cxnId="{E22501AE-0C30-454E-B56D-8B7CFCB64006}">
      <dgm:prSet/>
      <dgm:spPr/>
      <dgm:t>
        <a:bodyPr/>
        <a:lstStyle/>
        <a:p>
          <a:endParaRPr lang="en-US"/>
        </a:p>
      </dgm:t>
    </dgm:pt>
    <dgm:pt modelId="{6AD99340-23F4-4106-9399-1BB02D73BDAA}">
      <dgm:prSet/>
      <dgm:spPr/>
      <dgm:t>
        <a:bodyPr/>
        <a:lstStyle/>
        <a:p>
          <a:r>
            <a:rPr lang="el-GR"/>
            <a:t>Αποτελεί νοσηρή εκδήλωση όταν βρίσκεται σε υπερβολικό βαθμό</a:t>
          </a:r>
          <a:endParaRPr lang="en-US"/>
        </a:p>
      </dgm:t>
    </dgm:pt>
    <dgm:pt modelId="{7DCADCD9-E3FD-4C1A-8678-347B92207C03}" type="parTrans" cxnId="{7EFB93AF-CE8A-4F8C-A33B-51FC5AF5DA77}">
      <dgm:prSet/>
      <dgm:spPr/>
      <dgm:t>
        <a:bodyPr/>
        <a:lstStyle/>
        <a:p>
          <a:endParaRPr lang="en-US"/>
        </a:p>
      </dgm:t>
    </dgm:pt>
    <dgm:pt modelId="{1697988C-D035-4D1C-AEAD-F8742FFC440C}" type="sibTrans" cxnId="{7EFB93AF-CE8A-4F8C-A33B-51FC5AF5DA77}">
      <dgm:prSet/>
      <dgm:spPr/>
      <dgm:t>
        <a:bodyPr/>
        <a:lstStyle/>
        <a:p>
          <a:endParaRPr lang="en-US"/>
        </a:p>
      </dgm:t>
    </dgm:pt>
    <dgm:pt modelId="{0B94099E-21CA-3E48-BF99-D1D79515F941}" type="pres">
      <dgm:prSet presAssocID="{1DD4CE3F-6514-4CB6-897B-6AE969AD779D}" presName="linear" presStyleCnt="0">
        <dgm:presLayoutVars>
          <dgm:animLvl val="lvl"/>
          <dgm:resizeHandles val="exact"/>
        </dgm:presLayoutVars>
      </dgm:prSet>
      <dgm:spPr/>
    </dgm:pt>
    <dgm:pt modelId="{7378EBFD-4EB7-0443-B528-E8A15A947CD7}" type="pres">
      <dgm:prSet presAssocID="{4CC26753-E339-4C81-8758-29B350AD213C}" presName="parentText" presStyleLbl="node1" presStyleIdx="0" presStyleCnt="3">
        <dgm:presLayoutVars>
          <dgm:chMax val="0"/>
          <dgm:bulletEnabled val="1"/>
        </dgm:presLayoutVars>
      </dgm:prSet>
      <dgm:spPr/>
    </dgm:pt>
    <dgm:pt modelId="{0680ACE5-9D39-6847-BD0D-E1FB67008941}" type="pres">
      <dgm:prSet presAssocID="{FF5EC0D8-9D54-40BD-B78A-00A836A8DF01}" presName="spacer" presStyleCnt="0"/>
      <dgm:spPr/>
    </dgm:pt>
    <dgm:pt modelId="{742AF97A-B457-7F43-9C8C-ACC6948EAD14}" type="pres">
      <dgm:prSet presAssocID="{7A0C0528-322C-4200-8F1D-1E3FC1912ADC}" presName="parentText" presStyleLbl="node1" presStyleIdx="1" presStyleCnt="3">
        <dgm:presLayoutVars>
          <dgm:chMax val="0"/>
          <dgm:bulletEnabled val="1"/>
        </dgm:presLayoutVars>
      </dgm:prSet>
      <dgm:spPr/>
    </dgm:pt>
    <dgm:pt modelId="{CC7EB5B3-A3CB-D943-B72B-0C3D9360723E}" type="pres">
      <dgm:prSet presAssocID="{35BC935C-B108-4C51-8734-C63F984B435F}" presName="spacer" presStyleCnt="0"/>
      <dgm:spPr/>
    </dgm:pt>
    <dgm:pt modelId="{30475F26-CE42-7549-ACB6-F3F9BBBDC929}" type="pres">
      <dgm:prSet presAssocID="{6AD99340-23F4-4106-9399-1BB02D73BDAA}" presName="parentText" presStyleLbl="node1" presStyleIdx="2" presStyleCnt="3">
        <dgm:presLayoutVars>
          <dgm:chMax val="0"/>
          <dgm:bulletEnabled val="1"/>
        </dgm:presLayoutVars>
      </dgm:prSet>
      <dgm:spPr/>
    </dgm:pt>
  </dgm:ptLst>
  <dgm:cxnLst>
    <dgm:cxn modelId="{D6CA1341-75CC-4BCE-AE97-3A4A0A72DC08}" srcId="{1DD4CE3F-6514-4CB6-897B-6AE969AD779D}" destId="{4CC26753-E339-4C81-8758-29B350AD213C}" srcOrd="0" destOrd="0" parTransId="{BA561C3D-D296-4B13-92F4-9AA9B5EBFB97}" sibTransId="{FF5EC0D8-9D54-40BD-B78A-00A836A8DF01}"/>
    <dgm:cxn modelId="{97E44CA2-8F37-7645-970D-4128354E275E}" type="presOf" srcId="{1DD4CE3F-6514-4CB6-897B-6AE969AD779D}" destId="{0B94099E-21CA-3E48-BF99-D1D79515F941}" srcOrd="0" destOrd="0" presId="urn:microsoft.com/office/officeart/2005/8/layout/vList2"/>
    <dgm:cxn modelId="{E22501AE-0C30-454E-B56D-8B7CFCB64006}" srcId="{1DD4CE3F-6514-4CB6-897B-6AE969AD779D}" destId="{7A0C0528-322C-4200-8F1D-1E3FC1912ADC}" srcOrd="1" destOrd="0" parTransId="{31B9E834-72BE-40AA-81B2-DC80354A2CAD}" sibTransId="{35BC935C-B108-4C51-8734-C63F984B435F}"/>
    <dgm:cxn modelId="{7EFB93AF-CE8A-4F8C-A33B-51FC5AF5DA77}" srcId="{1DD4CE3F-6514-4CB6-897B-6AE969AD779D}" destId="{6AD99340-23F4-4106-9399-1BB02D73BDAA}" srcOrd="2" destOrd="0" parTransId="{7DCADCD9-E3FD-4C1A-8678-347B92207C03}" sibTransId="{1697988C-D035-4D1C-AEAD-F8742FFC440C}"/>
    <dgm:cxn modelId="{7ECE8EBC-AF94-2446-8A3F-317AD2A0061C}" type="presOf" srcId="{6AD99340-23F4-4106-9399-1BB02D73BDAA}" destId="{30475F26-CE42-7549-ACB6-F3F9BBBDC929}" srcOrd="0" destOrd="0" presId="urn:microsoft.com/office/officeart/2005/8/layout/vList2"/>
    <dgm:cxn modelId="{FF786AC6-A56B-2047-8C99-106FEDDA565A}" type="presOf" srcId="{7A0C0528-322C-4200-8F1D-1E3FC1912ADC}" destId="{742AF97A-B457-7F43-9C8C-ACC6948EAD14}" srcOrd="0" destOrd="0" presId="urn:microsoft.com/office/officeart/2005/8/layout/vList2"/>
    <dgm:cxn modelId="{5179B2EE-4098-3E43-BE94-31937D2689F5}" type="presOf" srcId="{4CC26753-E339-4C81-8758-29B350AD213C}" destId="{7378EBFD-4EB7-0443-B528-E8A15A947CD7}" srcOrd="0" destOrd="0" presId="urn:microsoft.com/office/officeart/2005/8/layout/vList2"/>
    <dgm:cxn modelId="{C7003987-0EC8-6741-9A34-ED8F39E19D9F}" type="presParOf" srcId="{0B94099E-21CA-3E48-BF99-D1D79515F941}" destId="{7378EBFD-4EB7-0443-B528-E8A15A947CD7}" srcOrd="0" destOrd="0" presId="urn:microsoft.com/office/officeart/2005/8/layout/vList2"/>
    <dgm:cxn modelId="{DD286E43-609A-5247-BDA2-B853CCAB13F0}" type="presParOf" srcId="{0B94099E-21CA-3E48-BF99-D1D79515F941}" destId="{0680ACE5-9D39-6847-BD0D-E1FB67008941}" srcOrd="1" destOrd="0" presId="urn:microsoft.com/office/officeart/2005/8/layout/vList2"/>
    <dgm:cxn modelId="{223151CB-C94D-8E4E-8271-18A7CE297292}" type="presParOf" srcId="{0B94099E-21CA-3E48-BF99-D1D79515F941}" destId="{742AF97A-B457-7F43-9C8C-ACC6948EAD14}" srcOrd="2" destOrd="0" presId="urn:microsoft.com/office/officeart/2005/8/layout/vList2"/>
    <dgm:cxn modelId="{F6B50D91-257F-8D4A-A817-60AC8819D604}" type="presParOf" srcId="{0B94099E-21CA-3E48-BF99-D1D79515F941}" destId="{CC7EB5B3-A3CB-D943-B72B-0C3D9360723E}" srcOrd="3" destOrd="0" presId="urn:microsoft.com/office/officeart/2005/8/layout/vList2"/>
    <dgm:cxn modelId="{4DCBE5D0-2BCF-BD47-A439-4E252B64E981}" type="presParOf" srcId="{0B94099E-21CA-3E48-BF99-D1D79515F941}" destId="{30475F26-CE42-7549-ACB6-F3F9BBBDC92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3D8BFB-4DA9-4604-B3FE-AFDDDDF76BAB}" type="doc">
      <dgm:prSet loTypeId="urn:microsoft.com/office/officeart/2008/layout/LinedList" loCatId="list" qsTypeId="urn:microsoft.com/office/officeart/2005/8/quickstyle/simple4" qsCatId="simple" csTypeId="urn:microsoft.com/office/officeart/2005/8/colors/accent4_2" csCatId="accent4"/>
      <dgm:spPr/>
      <dgm:t>
        <a:bodyPr/>
        <a:lstStyle/>
        <a:p>
          <a:endParaRPr lang="en-US"/>
        </a:p>
      </dgm:t>
    </dgm:pt>
    <dgm:pt modelId="{5A86B542-4C18-4D6A-A6E2-3F0AAF632F78}">
      <dgm:prSet/>
      <dgm:spPr/>
      <dgm:t>
        <a:bodyPr/>
        <a:lstStyle/>
        <a:p>
          <a:r>
            <a:rPr lang="el-GR"/>
            <a:t>Ψυχολογικά συμπτώματα: ανησυχία, ανυπομονησία, αίσθημα αόριστου φόβου, αγωνίας, νευρικότητα, διάσπαση της προσοχής, κ.ά.</a:t>
          </a:r>
          <a:endParaRPr lang="en-US"/>
        </a:p>
      </dgm:t>
    </dgm:pt>
    <dgm:pt modelId="{32CCFC11-5250-47A5-B48A-3504D57E9119}" type="parTrans" cxnId="{8C69C249-A4EC-46EA-8B75-F02DE15BBC5A}">
      <dgm:prSet/>
      <dgm:spPr/>
      <dgm:t>
        <a:bodyPr/>
        <a:lstStyle/>
        <a:p>
          <a:endParaRPr lang="en-US"/>
        </a:p>
      </dgm:t>
    </dgm:pt>
    <dgm:pt modelId="{5A46FAA5-02FB-46D4-B02F-0EE19EAFDB4D}" type="sibTrans" cxnId="{8C69C249-A4EC-46EA-8B75-F02DE15BBC5A}">
      <dgm:prSet/>
      <dgm:spPr/>
      <dgm:t>
        <a:bodyPr/>
        <a:lstStyle/>
        <a:p>
          <a:endParaRPr lang="en-US"/>
        </a:p>
      </dgm:t>
    </dgm:pt>
    <dgm:pt modelId="{F5593177-577F-47A7-AF3E-92284BF1CA85}">
      <dgm:prSet/>
      <dgm:spPr/>
      <dgm:t>
        <a:bodyPr/>
        <a:lstStyle/>
        <a:p>
          <a:r>
            <a:rPr lang="el-GR"/>
            <a:t>Σωματικά συμπτώματα: δύσπνοια, αίσθημα πνιγμονής, πόνος στο στήθος, λιποθυμική τάση, ξηροστομία, ναυτία, ίλιγγος, κοιλιακά άλγη, τρεμούλα, εφίδρωση, κ.ά.</a:t>
          </a:r>
          <a:endParaRPr lang="en-US"/>
        </a:p>
      </dgm:t>
    </dgm:pt>
    <dgm:pt modelId="{75264E91-123F-46DC-9358-E69F40E9A978}" type="parTrans" cxnId="{89499AC2-82B6-499E-BDAA-632EF2BA18B2}">
      <dgm:prSet/>
      <dgm:spPr/>
      <dgm:t>
        <a:bodyPr/>
        <a:lstStyle/>
        <a:p>
          <a:endParaRPr lang="en-US"/>
        </a:p>
      </dgm:t>
    </dgm:pt>
    <dgm:pt modelId="{85E4204B-82D9-41AC-9381-E628B619ABC9}" type="sibTrans" cxnId="{89499AC2-82B6-499E-BDAA-632EF2BA18B2}">
      <dgm:prSet/>
      <dgm:spPr/>
      <dgm:t>
        <a:bodyPr/>
        <a:lstStyle/>
        <a:p>
          <a:endParaRPr lang="en-US"/>
        </a:p>
      </dgm:t>
    </dgm:pt>
    <dgm:pt modelId="{784252C5-0E1A-444F-87FD-117AD2C27519}" type="pres">
      <dgm:prSet presAssocID="{FE3D8BFB-4DA9-4604-B3FE-AFDDDDF76BAB}" presName="vert0" presStyleCnt="0">
        <dgm:presLayoutVars>
          <dgm:dir/>
          <dgm:animOne val="branch"/>
          <dgm:animLvl val="lvl"/>
        </dgm:presLayoutVars>
      </dgm:prSet>
      <dgm:spPr/>
    </dgm:pt>
    <dgm:pt modelId="{C501EE8E-621C-FA42-96F5-B0C65EB51E0E}" type="pres">
      <dgm:prSet presAssocID="{5A86B542-4C18-4D6A-A6E2-3F0AAF632F78}" presName="thickLine" presStyleLbl="alignNode1" presStyleIdx="0" presStyleCnt="2"/>
      <dgm:spPr/>
    </dgm:pt>
    <dgm:pt modelId="{7FC47A62-6544-4A4F-8B6C-8DAE64FFA2D5}" type="pres">
      <dgm:prSet presAssocID="{5A86B542-4C18-4D6A-A6E2-3F0AAF632F78}" presName="horz1" presStyleCnt="0"/>
      <dgm:spPr/>
    </dgm:pt>
    <dgm:pt modelId="{59BAEEAE-E982-894F-A2AD-0545E8398B44}" type="pres">
      <dgm:prSet presAssocID="{5A86B542-4C18-4D6A-A6E2-3F0AAF632F78}" presName="tx1" presStyleLbl="revTx" presStyleIdx="0" presStyleCnt="2"/>
      <dgm:spPr/>
    </dgm:pt>
    <dgm:pt modelId="{535035BE-CF66-2647-8BD8-7E12B505193D}" type="pres">
      <dgm:prSet presAssocID="{5A86B542-4C18-4D6A-A6E2-3F0AAF632F78}" presName="vert1" presStyleCnt="0"/>
      <dgm:spPr/>
    </dgm:pt>
    <dgm:pt modelId="{E0A63C51-4FF9-B541-B15C-BC99090E9FF4}" type="pres">
      <dgm:prSet presAssocID="{F5593177-577F-47A7-AF3E-92284BF1CA85}" presName="thickLine" presStyleLbl="alignNode1" presStyleIdx="1" presStyleCnt="2"/>
      <dgm:spPr/>
    </dgm:pt>
    <dgm:pt modelId="{C6941DCB-8B47-DF45-856D-0ECDB02606A3}" type="pres">
      <dgm:prSet presAssocID="{F5593177-577F-47A7-AF3E-92284BF1CA85}" presName="horz1" presStyleCnt="0"/>
      <dgm:spPr/>
    </dgm:pt>
    <dgm:pt modelId="{2257A9F1-2C0E-3F44-9B33-59C129961194}" type="pres">
      <dgm:prSet presAssocID="{F5593177-577F-47A7-AF3E-92284BF1CA85}" presName="tx1" presStyleLbl="revTx" presStyleIdx="1" presStyleCnt="2"/>
      <dgm:spPr/>
    </dgm:pt>
    <dgm:pt modelId="{FE61063D-E279-1F4E-AC51-6239F1BBE20B}" type="pres">
      <dgm:prSet presAssocID="{F5593177-577F-47A7-AF3E-92284BF1CA85}" presName="vert1" presStyleCnt="0"/>
      <dgm:spPr/>
    </dgm:pt>
  </dgm:ptLst>
  <dgm:cxnLst>
    <dgm:cxn modelId="{E3DCD934-6483-904D-8E9A-D78D3C24B2ED}" type="presOf" srcId="{5A86B542-4C18-4D6A-A6E2-3F0AAF632F78}" destId="{59BAEEAE-E982-894F-A2AD-0545E8398B44}" srcOrd="0" destOrd="0" presId="urn:microsoft.com/office/officeart/2008/layout/LinedList"/>
    <dgm:cxn modelId="{8C69C249-A4EC-46EA-8B75-F02DE15BBC5A}" srcId="{FE3D8BFB-4DA9-4604-B3FE-AFDDDDF76BAB}" destId="{5A86B542-4C18-4D6A-A6E2-3F0AAF632F78}" srcOrd="0" destOrd="0" parTransId="{32CCFC11-5250-47A5-B48A-3504D57E9119}" sibTransId="{5A46FAA5-02FB-46D4-B02F-0EE19EAFDB4D}"/>
    <dgm:cxn modelId="{11965578-C11B-1444-AEC0-254D5825FC68}" type="presOf" srcId="{FE3D8BFB-4DA9-4604-B3FE-AFDDDDF76BAB}" destId="{784252C5-0E1A-444F-87FD-117AD2C27519}" srcOrd="0" destOrd="0" presId="urn:microsoft.com/office/officeart/2008/layout/LinedList"/>
    <dgm:cxn modelId="{89499AC2-82B6-499E-BDAA-632EF2BA18B2}" srcId="{FE3D8BFB-4DA9-4604-B3FE-AFDDDDF76BAB}" destId="{F5593177-577F-47A7-AF3E-92284BF1CA85}" srcOrd="1" destOrd="0" parTransId="{75264E91-123F-46DC-9358-E69F40E9A978}" sibTransId="{85E4204B-82D9-41AC-9381-E628B619ABC9}"/>
    <dgm:cxn modelId="{1F9CEDD8-4DE5-1D4D-B43B-72932A953EA0}" type="presOf" srcId="{F5593177-577F-47A7-AF3E-92284BF1CA85}" destId="{2257A9F1-2C0E-3F44-9B33-59C129961194}" srcOrd="0" destOrd="0" presId="urn:microsoft.com/office/officeart/2008/layout/LinedList"/>
    <dgm:cxn modelId="{26474091-331C-ED42-ABCF-0DFA6EB30E8E}" type="presParOf" srcId="{784252C5-0E1A-444F-87FD-117AD2C27519}" destId="{C501EE8E-621C-FA42-96F5-B0C65EB51E0E}" srcOrd="0" destOrd="0" presId="urn:microsoft.com/office/officeart/2008/layout/LinedList"/>
    <dgm:cxn modelId="{DC32B8C8-4B18-7341-9609-30503EC37B47}" type="presParOf" srcId="{784252C5-0E1A-444F-87FD-117AD2C27519}" destId="{7FC47A62-6544-4A4F-8B6C-8DAE64FFA2D5}" srcOrd="1" destOrd="0" presId="urn:microsoft.com/office/officeart/2008/layout/LinedList"/>
    <dgm:cxn modelId="{399CA01F-8DE4-ED4E-934C-ADDCA2E23551}" type="presParOf" srcId="{7FC47A62-6544-4A4F-8B6C-8DAE64FFA2D5}" destId="{59BAEEAE-E982-894F-A2AD-0545E8398B44}" srcOrd="0" destOrd="0" presId="urn:microsoft.com/office/officeart/2008/layout/LinedList"/>
    <dgm:cxn modelId="{032052B3-5807-4242-9E5E-01F234CF66E5}" type="presParOf" srcId="{7FC47A62-6544-4A4F-8B6C-8DAE64FFA2D5}" destId="{535035BE-CF66-2647-8BD8-7E12B505193D}" srcOrd="1" destOrd="0" presId="urn:microsoft.com/office/officeart/2008/layout/LinedList"/>
    <dgm:cxn modelId="{BD7756D9-3BFB-7D41-99A5-3083DF96F2F9}" type="presParOf" srcId="{784252C5-0E1A-444F-87FD-117AD2C27519}" destId="{E0A63C51-4FF9-B541-B15C-BC99090E9FF4}" srcOrd="2" destOrd="0" presId="urn:microsoft.com/office/officeart/2008/layout/LinedList"/>
    <dgm:cxn modelId="{7D85FB45-07EC-0D40-B25C-DB6FB59D7B61}" type="presParOf" srcId="{784252C5-0E1A-444F-87FD-117AD2C27519}" destId="{C6941DCB-8B47-DF45-856D-0ECDB02606A3}" srcOrd="3" destOrd="0" presId="urn:microsoft.com/office/officeart/2008/layout/LinedList"/>
    <dgm:cxn modelId="{493E8E6E-EA2A-C644-97A9-81F80D4B9F86}" type="presParOf" srcId="{C6941DCB-8B47-DF45-856D-0ECDB02606A3}" destId="{2257A9F1-2C0E-3F44-9B33-59C129961194}" srcOrd="0" destOrd="0" presId="urn:microsoft.com/office/officeart/2008/layout/LinedList"/>
    <dgm:cxn modelId="{43C46BDA-9C82-8C45-99B2-AFDF6EEFFE89}" type="presParOf" srcId="{C6941DCB-8B47-DF45-856D-0ECDB02606A3}" destId="{FE61063D-E279-1F4E-AC51-6239F1BBE20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829754-9C43-431F-B82F-576596FBED2F}"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4199BAC6-0E1A-4793-B343-61CE11898508}">
      <dgm:prSet/>
      <dgm:spPr/>
      <dgm:t>
        <a:bodyPr/>
        <a:lstStyle/>
        <a:p>
          <a:r>
            <a:rPr lang="el-GR"/>
            <a:t>Προκαλείται μέσω των διαδικασιών αλληλεπίδρασης μεταξύ των ατόμων και του περιβάλλοντος</a:t>
          </a:r>
          <a:endParaRPr lang="en-US"/>
        </a:p>
      </dgm:t>
    </dgm:pt>
    <dgm:pt modelId="{0EFD5CF7-2D86-4821-A874-519DC0785C20}" type="parTrans" cxnId="{FF0DF5B8-98E9-4624-AF87-63558DD16DBF}">
      <dgm:prSet/>
      <dgm:spPr/>
      <dgm:t>
        <a:bodyPr/>
        <a:lstStyle/>
        <a:p>
          <a:endParaRPr lang="en-US"/>
        </a:p>
      </dgm:t>
    </dgm:pt>
    <dgm:pt modelId="{517BDCA8-EC4D-4D2E-AF09-54654ACC14C2}" type="sibTrans" cxnId="{FF0DF5B8-98E9-4624-AF87-63558DD16DBF}">
      <dgm:prSet/>
      <dgm:spPr/>
      <dgm:t>
        <a:bodyPr/>
        <a:lstStyle/>
        <a:p>
          <a:endParaRPr lang="en-US"/>
        </a:p>
      </dgm:t>
    </dgm:pt>
    <dgm:pt modelId="{DC061F60-294E-4563-8E80-D3932D59BDE7}">
      <dgm:prSet/>
      <dgm:spPr/>
      <dgm:t>
        <a:bodyPr/>
        <a:lstStyle/>
        <a:p>
          <a:r>
            <a:rPr lang="en-US"/>
            <a:t>Distress </a:t>
          </a:r>
          <a:r>
            <a:rPr lang="el-GR"/>
            <a:t>: Αρνητικά θεωρούμενο στρες</a:t>
          </a:r>
          <a:endParaRPr lang="en-US"/>
        </a:p>
      </dgm:t>
    </dgm:pt>
    <dgm:pt modelId="{D96E5ABA-4E1B-4B1D-8F0A-BE6A9EDE7A0B}" type="parTrans" cxnId="{26D64188-5B10-48C8-81A9-8A8CE1F30239}">
      <dgm:prSet/>
      <dgm:spPr/>
      <dgm:t>
        <a:bodyPr/>
        <a:lstStyle/>
        <a:p>
          <a:endParaRPr lang="en-US"/>
        </a:p>
      </dgm:t>
    </dgm:pt>
    <dgm:pt modelId="{8E80B86B-37B3-42CE-979A-B90AAFC16C70}" type="sibTrans" cxnId="{26D64188-5B10-48C8-81A9-8A8CE1F30239}">
      <dgm:prSet/>
      <dgm:spPr/>
      <dgm:t>
        <a:bodyPr/>
        <a:lstStyle/>
        <a:p>
          <a:endParaRPr lang="en-US"/>
        </a:p>
      </dgm:t>
    </dgm:pt>
    <dgm:pt modelId="{F8FF5800-D90A-4C0C-B877-F10537DC7639}">
      <dgm:prSet/>
      <dgm:spPr/>
      <dgm:t>
        <a:bodyPr/>
        <a:lstStyle/>
        <a:p>
          <a:r>
            <a:rPr lang="en-US"/>
            <a:t>Eustress</a:t>
          </a:r>
          <a:r>
            <a:rPr lang="el-GR"/>
            <a:t> : Δημιουργικό στρες</a:t>
          </a:r>
          <a:endParaRPr lang="en-US"/>
        </a:p>
      </dgm:t>
    </dgm:pt>
    <dgm:pt modelId="{2C16C73B-FF12-47DB-804C-E6DFE0A95008}" type="parTrans" cxnId="{DFD3CE1C-1E5D-4E35-91E5-90964EF22F36}">
      <dgm:prSet/>
      <dgm:spPr/>
      <dgm:t>
        <a:bodyPr/>
        <a:lstStyle/>
        <a:p>
          <a:endParaRPr lang="en-US"/>
        </a:p>
      </dgm:t>
    </dgm:pt>
    <dgm:pt modelId="{8837F0AE-432B-4D39-BAF6-82537F272BF1}" type="sibTrans" cxnId="{DFD3CE1C-1E5D-4E35-91E5-90964EF22F36}">
      <dgm:prSet/>
      <dgm:spPr/>
      <dgm:t>
        <a:bodyPr/>
        <a:lstStyle/>
        <a:p>
          <a:endParaRPr lang="en-US"/>
        </a:p>
      </dgm:t>
    </dgm:pt>
    <dgm:pt modelId="{96AD9AFC-1788-C14B-B3A5-2AB0BCB4425E}" type="pres">
      <dgm:prSet presAssocID="{EA829754-9C43-431F-B82F-576596FBED2F}" presName="hierChild1" presStyleCnt="0">
        <dgm:presLayoutVars>
          <dgm:chPref val="1"/>
          <dgm:dir/>
          <dgm:animOne val="branch"/>
          <dgm:animLvl val="lvl"/>
          <dgm:resizeHandles/>
        </dgm:presLayoutVars>
      </dgm:prSet>
      <dgm:spPr/>
    </dgm:pt>
    <dgm:pt modelId="{079EA34D-8904-924C-AA8E-F84189DB9580}" type="pres">
      <dgm:prSet presAssocID="{4199BAC6-0E1A-4793-B343-61CE11898508}" presName="hierRoot1" presStyleCnt="0"/>
      <dgm:spPr/>
    </dgm:pt>
    <dgm:pt modelId="{74D4D551-C770-BC41-8925-29C4674B3628}" type="pres">
      <dgm:prSet presAssocID="{4199BAC6-0E1A-4793-B343-61CE11898508}" presName="composite" presStyleCnt="0"/>
      <dgm:spPr/>
    </dgm:pt>
    <dgm:pt modelId="{5B017358-79B6-C844-A8CC-C59BBA87C1CD}" type="pres">
      <dgm:prSet presAssocID="{4199BAC6-0E1A-4793-B343-61CE11898508}" presName="background" presStyleLbl="node0" presStyleIdx="0" presStyleCnt="3"/>
      <dgm:spPr/>
    </dgm:pt>
    <dgm:pt modelId="{11D40869-A71D-C64F-A663-2E54CA259007}" type="pres">
      <dgm:prSet presAssocID="{4199BAC6-0E1A-4793-B343-61CE11898508}" presName="text" presStyleLbl="fgAcc0" presStyleIdx="0" presStyleCnt="3">
        <dgm:presLayoutVars>
          <dgm:chPref val="3"/>
        </dgm:presLayoutVars>
      </dgm:prSet>
      <dgm:spPr/>
    </dgm:pt>
    <dgm:pt modelId="{287CBC79-43A1-BA40-A557-5D812EF799BB}" type="pres">
      <dgm:prSet presAssocID="{4199BAC6-0E1A-4793-B343-61CE11898508}" presName="hierChild2" presStyleCnt="0"/>
      <dgm:spPr/>
    </dgm:pt>
    <dgm:pt modelId="{087F16A2-D55C-5840-873B-F523CE124EC9}" type="pres">
      <dgm:prSet presAssocID="{DC061F60-294E-4563-8E80-D3932D59BDE7}" presName="hierRoot1" presStyleCnt="0"/>
      <dgm:spPr/>
    </dgm:pt>
    <dgm:pt modelId="{F79642C1-7A94-C14C-B2B1-8447727C6339}" type="pres">
      <dgm:prSet presAssocID="{DC061F60-294E-4563-8E80-D3932D59BDE7}" presName="composite" presStyleCnt="0"/>
      <dgm:spPr/>
    </dgm:pt>
    <dgm:pt modelId="{6FB57952-3B70-CC42-818D-0158A8537220}" type="pres">
      <dgm:prSet presAssocID="{DC061F60-294E-4563-8E80-D3932D59BDE7}" presName="background" presStyleLbl="node0" presStyleIdx="1" presStyleCnt="3"/>
      <dgm:spPr/>
    </dgm:pt>
    <dgm:pt modelId="{2F100603-309F-864C-8249-DB01AA49E4AF}" type="pres">
      <dgm:prSet presAssocID="{DC061F60-294E-4563-8E80-D3932D59BDE7}" presName="text" presStyleLbl="fgAcc0" presStyleIdx="1" presStyleCnt="3">
        <dgm:presLayoutVars>
          <dgm:chPref val="3"/>
        </dgm:presLayoutVars>
      </dgm:prSet>
      <dgm:spPr/>
    </dgm:pt>
    <dgm:pt modelId="{70ABEEA5-8ECA-3442-A7D0-4CF036F56598}" type="pres">
      <dgm:prSet presAssocID="{DC061F60-294E-4563-8E80-D3932D59BDE7}" presName="hierChild2" presStyleCnt="0"/>
      <dgm:spPr/>
    </dgm:pt>
    <dgm:pt modelId="{4D856C39-8A2E-2242-B450-D10E95EB5E9C}" type="pres">
      <dgm:prSet presAssocID="{F8FF5800-D90A-4C0C-B877-F10537DC7639}" presName="hierRoot1" presStyleCnt="0"/>
      <dgm:spPr/>
    </dgm:pt>
    <dgm:pt modelId="{EB4F859D-0C5D-F44D-B6E8-BE466ED69BE7}" type="pres">
      <dgm:prSet presAssocID="{F8FF5800-D90A-4C0C-B877-F10537DC7639}" presName="composite" presStyleCnt="0"/>
      <dgm:spPr/>
    </dgm:pt>
    <dgm:pt modelId="{1F08C4CE-6C16-9648-B993-E6B693F83764}" type="pres">
      <dgm:prSet presAssocID="{F8FF5800-D90A-4C0C-B877-F10537DC7639}" presName="background" presStyleLbl="node0" presStyleIdx="2" presStyleCnt="3"/>
      <dgm:spPr/>
    </dgm:pt>
    <dgm:pt modelId="{148DAC60-AAF2-9C49-8370-5B9CB1E81288}" type="pres">
      <dgm:prSet presAssocID="{F8FF5800-D90A-4C0C-B877-F10537DC7639}" presName="text" presStyleLbl="fgAcc0" presStyleIdx="2" presStyleCnt="3">
        <dgm:presLayoutVars>
          <dgm:chPref val="3"/>
        </dgm:presLayoutVars>
      </dgm:prSet>
      <dgm:spPr/>
    </dgm:pt>
    <dgm:pt modelId="{C7F5907F-C783-C94B-8C9D-DE96DD51D80D}" type="pres">
      <dgm:prSet presAssocID="{F8FF5800-D90A-4C0C-B877-F10537DC7639}" presName="hierChild2" presStyleCnt="0"/>
      <dgm:spPr/>
    </dgm:pt>
  </dgm:ptLst>
  <dgm:cxnLst>
    <dgm:cxn modelId="{E9618507-5629-1C44-837A-8FA1ACC56C80}" type="presOf" srcId="{EA829754-9C43-431F-B82F-576596FBED2F}" destId="{96AD9AFC-1788-C14B-B3A5-2AB0BCB4425E}" srcOrd="0" destOrd="0" presId="urn:microsoft.com/office/officeart/2005/8/layout/hierarchy1"/>
    <dgm:cxn modelId="{DFD3CE1C-1E5D-4E35-91E5-90964EF22F36}" srcId="{EA829754-9C43-431F-B82F-576596FBED2F}" destId="{F8FF5800-D90A-4C0C-B877-F10537DC7639}" srcOrd="2" destOrd="0" parTransId="{2C16C73B-FF12-47DB-804C-E6DFE0A95008}" sibTransId="{8837F0AE-432B-4D39-BAF6-82537F272BF1}"/>
    <dgm:cxn modelId="{930D5C1F-28BD-4744-8327-279F73445AD6}" type="presOf" srcId="{DC061F60-294E-4563-8E80-D3932D59BDE7}" destId="{2F100603-309F-864C-8249-DB01AA49E4AF}" srcOrd="0" destOrd="0" presId="urn:microsoft.com/office/officeart/2005/8/layout/hierarchy1"/>
    <dgm:cxn modelId="{26D64188-5B10-48C8-81A9-8A8CE1F30239}" srcId="{EA829754-9C43-431F-B82F-576596FBED2F}" destId="{DC061F60-294E-4563-8E80-D3932D59BDE7}" srcOrd="1" destOrd="0" parTransId="{D96E5ABA-4E1B-4B1D-8F0A-BE6A9EDE7A0B}" sibTransId="{8E80B86B-37B3-42CE-979A-B90AAFC16C70}"/>
    <dgm:cxn modelId="{4B06EC8D-AED8-1841-9389-6B9627286AFA}" type="presOf" srcId="{F8FF5800-D90A-4C0C-B877-F10537DC7639}" destId="{148DAC60-AAF2-9C49-8370-5B9CB1E81288}" srcOrd="0" destOrd="0" presId="urn:microsoft.com/office/officeart/2005/8/layout/hierarchy1"/>
    <dgm:cxn modelId="{926E3FA7-DBF9-3745-B5EC-424336246AE9}" type="presOf" srcId="{4199BAC6-0E1A-4793-B343-61CE11898508}" destId="{11D40869-A71D-C64F-A663-2E54CA259007}" srcOrd="0" destOrd="0" presId="urn:microsoft.com/office/officeart/2005/8/layout/hierarchy1"/>
    <dgm:cxn modelId="{FF0DF5B8-98E9-4624-AF87-63558DD16DBF}" srcId="{EA829754-9C43-431F-B82F-576596FBED2F}" destId="{4199BAC6-0E1A-4793-B343-61CE11898508}" srcOrd="0" destOrd="0" parTransId="{0EFD5CF7-2D86-4821-A874-519DC0785C20}" sibTransId="{517BDCA8-EC4D-4D2E-AF09-54654ACC14C2}"/>
    <dgm:cxn modelId="{1F399E6C-EB7C-EC41-B825-4DA8ECD6419E}" type="presParOf" srcId="{96AD9AFC-1788-C14B-B3A5-2AB0BCB4425E}" destId="{079EA34D-8904-924C-AA8E-F84189DB9580}" srcOrd="0" destOrd="0" presId="urn:microsoft.com/office/officeart/2005/8/layout/hierarchy1"/>
    <dgm:cxn modelId="{5183172E-3FB2-684E-8D24-9CA1C72969FD}" type="presParOf" srcId="{079EA34D-8904-924C-AA8E-F84189DB9580}" destId="{74D4D551-C770-BC41-8925-29C4674B3628}" srcOrd="0" destOrd="0" presId="urn:microsoft.com/office/officeart/2005/8/layout/hierarchy1"/>
    <dgm:cxn modelId="{4A4B66F4-D71A-9747-A648-47AA4D95F1DE}" type="presParOf" srcId="{74D4D551-C770-BC41-8925-29C4674B3628}" destId="{5B017358-79B6-C844-A8CC-C59BBA87C1CD}" srcOrd="0" destOrd="0" presId="urn:microsoft.com/office/officeart/2005/8/layout/hierarchy1"/>
    <dgm:cxn modelId="{19A08CE8-9E1F-EB4A-B011-DAAB0817B59C}" type="presParOf" srcId="{74D4D551-C770-BC41-8925-29C4674B3628}" destId="{11D40869-A71D-C64F-A663-2E54CA259007}" srcOrd="1" destOrd="0" presId="urn:microsoft.com/office/officeart/2005/8/layout/hierarchy1"/>
    <dgm:cxn modelId="{EA41E52D-FBA4-264A-83EA-ED1CC74D5D65}" type="presParOf" srcId="{079EA34D-8904-924C-AA8E-F84189DB9580}" destId="{287CBC79-43A1-BA40-A557-5D812EF799BB}" srcOrd="1" destOrd="0" presId="urn:microsoft.com/office/officeart/2005/8/layout/hierarchy1"/>
    <dgm:cxn modelId="{7A7E508F-461D-2D48-8E87-73701C928464}" type="presParOf" srcId="{96AD9AFC-1788-C14B-B3A5-2AB0BCB4425E}" destId="{087F16A2-D55C-5840-873B-F523CE124EC9}" srcOrd="1" destOrd="0" presId="urn:microsoft.com/office/officeart/2005/8/layout/hierarchy1"/>
    <dgm:cxn modelId="{58611EEB-3FA4-9144-A852-E981BF1B05AD}" type="presParOf" srcId="{087F16A2-D55C-5840-873B-F523CE124EC9}" destId="{F79642C1-7A94-C14C-B2B1-8447727C6339}" srcOrd="0" destOrd="0" presId="urn:microsoft.com/office/officeart/2005/8/layout/hierarchy1"/>
    <dgm:cxn modelId="{3B845B78-70A2-F447-B606-F30C9F30910C}" type="presParOf" srcId="{F79642C1-7A94-C14C-B2B1-8447727C6339}" destId="{6FB57952-3B70-CC42-818D-0158A8537220}" srcOrd="0" destOrd="0" presId="urn:microsoft.com/office/officeart/2005/8/layout/hierarchy1"/>
    <dgm:cxn modelId="{8E01C446-AF1C-E84E-8F84-74E73FA19A09}" type="presParOf" srcId="{F79642C1-7A94-C14C-B2B1-8447727C6339}" destId="{2F100603-309F-864C-8249-DB01AA49E4AF}" srcOrd="1" destOrd="0" presId="urn:microsoft.com/office/officeart/2005/8/layout/hierarchy1"/>
    <dgm:cxn modelId="{4B074B05-C85B-3541-A166-4E8D35778736}" type="presParOf" srcId="{087F16A2-D55C-5840-873B-F523CE124EC9}" destId="{70ABEEA5-8ECA-3442-A7D0-4CF036F56598}" srcOrd="1" destOrd="0" presId="urn:microsoft.com/office/officeart/2005/8/layout/hierarchy1"/>
    <dgm:cxn modelId="{9B038E62-7965-A640-9757-AB437CBA197E}" type="presParOf" srcId="{96AD9AFC-1788-C14B-B3A5-2AB0BCB4425E}" destId="{4D856C39-8A2E-2242-B450-D10E95EB5E9C}" srcOrd="2" destOrd="0" presId="urn:microsoft.com/office/officeart/2005/8/layout/hierarchy1"/>
    <dgm:cxn modelId="{4784DA71-1433-2A43-A1A5-B4DFB58C02C3}" type="presParOf" srcId="{4D856C39-8A2E-2242-B450-D10E95EB5E9C}" destId="{EB4F859D-0C5D-F44D-B6E8-BE466ED69BE7}" srcOrd="0" destOrd="0" presId="urn:microsoft.com/office/officeart/2005/8/layout/hierarchy1"/>
    <dgm:cxn modelId="{2B25A1B4-2CC7-544D-8FED-EA3F495DEEB6}" type="presParOf" srcId="{EB4F859D-0C5D-F44D-B6E8-BE466ED69BE7}" destId="{1F08C4CE-6C16-9648-B993-E6B693F83764}" srcOrd="0" destOrd="0" presId="urn:microsoft.com/office/officeart/2005/8/layout/hierarchy1"/>
    <dgm:cxn modelId="{886291CB-335B-354F-8DA2-52AA01385529}" type="presParOf" srcId="{EB4F859D-0C5D-F44D-B6E8-BE466ED69BE7}" destId="{148DAC60-AAF2-9C49-8370-5B9CB1E81288}" srcOrd="1" destOrd="0" presId="urn:microsoft.com/office/officeart/2005/8/layout/hierarchy1"/>
    <dgm:cxn modelId="{D89D7E14-7417-8342-910D-E6F8434809FB}" type="presParOf" srcId="{4D856C39-8A2E-2242-B450-D10E95EB5E9C}" destId="{C7F5907F-C783-C94B-8C9D-DE96DD51D80D}"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507DDFD-AF5E-4942-95BE-4D05098823A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8D3910C-584D-4999-BEF5-F39C153FB8E1}">
      <dgm:prSet/>
      <dgm:spPr/>
      <dgm:t>
        <a:bodyPr/>
        <a:lstStyle/>
        <a:p>
          <a:r>
            <a:rPr lang="el-GR"/>
            <a:t>Αντιπροσωπεύει όλα τα αντικειμενικά περιβαλλοντικά ερεθίσματα που προκαλούν ένταση</a:t>
          </a:r>
          <a:endParaRPr lang="en-US"/>
        </a:p>
      </dgm:t>
    </dgm:pt>
    <dgm:pt modelId="{8BD1C0D8-5616-4A17-ABE4-534F2FCFD33E}" type="parTrans" cxnId="{990835D7-A635-4AEC-BEB1-F800F3E31E33}">
      <dgm:prSet/>
      <dgm:spPr/>
      <dgm:t>
        <a:bodyPr/>
        <a:lstStyle/>
        <a:p>
          <a:endParaRPr lang="en-US"/>
        </a:p>
      </dgm:t>
    </dgm:pt>
    <dgm:pt modelId="{491DEE88-90C0-4DFD-B1DB-396A57CD915A}" type="sibTrans" cxnId="{990835D7-A635-4AEC-BEB1-F800F3E31E33}">
      <dgm:prSet/>
      <dgm:spPr/>
      <dgm:t>
        <a:bodyPr/>
        <a:lstStyle/>
        <a:p>
          <a:endParaRPr lang="en-US"/>
        </a:p>
      </dgm:t>
    </dgm:pt>
    <dgm:pt modelId="{CC590D5B-E556-4308-87CC-9954742928F3}">
      <dgm:prSet/>
      <dgm:spPr/>
      <dgm:t>
        <a:bodyPr/>
        <a:lstStyle/>
        <a:p>
          <a:r>
            <a:rPr lang="el-GR"/>
            <a:t>Οι στρεσογόνοι παράγοντες διακρίνονται  σε: (α) βραχυπρόθεσμους-οξείς, (β) χρόνιους ή μακροπρόθεσμους, (γ) καθημερινούς, (δ) προκαλούμενους από εξωτερικές αλλαγές.</a:t>
          </a:r>
          <a:endParaRPr lang="en-US"/>
        </a:p>
      </dgm:t>
    </dgm:pt>
    <dgm:pt modelId="{7EFA0E76-8D6C-429F-BE24-1AD78A69E2D4}" type="parTrans" cxnId="{DF60C3D9-2C23-4A6A-8005-429314CA258F}">
      <dgm:prSet/>
      <dgm:spPr/>
      <dgm:t>
        <a:bodyPr/>
        <a:lstStyle/>
        <a:p>
          <a:endParaRPr lang="en-US"/>
        </a:p>
      </dgm:t>
    </dgm:pt>
    <dgm:pt modelId="{73B76257-3700-4269-9048-8E7CC9C1943F}" type="sibTrans" cxnId="{DF60C3D9-2C23-4A6A-8005-429314CA258F}">
      <dgm:prSet/>
      <dgm:spPr/>
      <dgm:t>
        <a:bodyPr/>
        <a:lstStyle/>
        <a:p>
          <a:endParaRPr lang="en-US"/>
        </a:p>
      </dgm:t>
    </dgm:pt>
    <dgm:pt modelId="{FF403C04-7505-294D-994F-6FBCCAFC483C}" type="pres">
      <dgm:prSet presAssocID="{9507DDFD-AF5E-4942-95BE-4D05098823AD}" presName="linear" presStyleCnt="0">
        <dgm:presLayoutVars>
          <dgm:animLvl val="lvl"/>
          <dgm:resizeHandles val="exact"/>
        </dgm:presLayoutVars>
      </dgm:prSet>
      <dgm:spPr/>
    </dgm:pt>
    <dgm:pt modelId="{E504D9A5-D091-D14C-926C-2C75F7B4047C}" type="pres">
      <dgm:prSet presAssocID="{08D3910C-584D-4999-BEF5-F39C153FB8E1}" presName="parentText" presStyleLbl="node1" presStyleIdx="0" presStyleCnt="2">
        <dgm:presLayoutVars>
          <dgm:chMax val="0"/>
          <dgm:bulletEnabled val="1"/>
        </dgm:presLayoutVars>
      </dgm:prSet>
      <dgm:spPr/>
    </dgm:pt>
    <dgm:pt modelId="{A0A56D19-532C-2C4A-8039-EFABC80E0F6F}" type="pres">
      <dgm:prSet presAssocID="{491DEE88-90C0-4DFD-B1DB-396A57CD915A}" presName="spacer" presStyleCnt="0"/>
      <dgm:spPr/>
    </dgm:pt>
    <dgm:pt modelId="{A5C2D2D9-9D9E-1149-BF71-D0CF2E0A5AEF}" type="pres">
      <dgm:prSet presAssocID="{CC590D5B-E556-4308-87CC-9954742928F3}" presName="parentText" presStyleLbl="node1" presStyleIdx="1" presStyleCnt="2">
        <dgm:presLayoutVars>
          <dgm:chMax val="0"/>
          <dgm:bulletEnabled val="1"/>
        </dgm:presLayoutVars>
      </dgm:prSet>
      <dgm:spPr/>
    </dgm:pt>
  </dgm:ptLst>
  <dgm:cxnLst>
    <dgm:cxn modelId="{DCC5BC25-C79A-B944-B4AD-6498B4F3B1A7}" type="presOf" srcId="{CC590D5B-E556-4308-87CC-9954742928F3}" destId="{A5C2D2D9-9D9E-1149-BF71-D0CF2E0A5AEF}" srcOrd="0" destOrd="0" presId="urn:microsoft.com/office/officeart/2005/8/layout/vList2"/>
    <dgm:cxn modelId="{E277647B-AFA9-314C-BF72-FB74A12E8F7B}" type="presOf" srcId="{9507DDFD-AF5E-4942-95BE-4D05098823AD}" destId="{FF403C04-7505-294D-994F-6FBCCAFC483C}" srcOrd="0" destOrd="0" presId="urn:microsoft.com/office/officeart/2005/8/layout/vList2"/>
    <dgm:cxn modelId="{990835D7-A635-4AEC-BEB1-F800F3E31E33}" srcId="{9507DDFD-AF5E-4942-95BE-4D05098823AD}" destId="{08D3910C-584D-4999-BEF5-F39C153FB8E1}" srcOrd="0" destOrd="0" parTransId="{8BD1C0D8-5616-4A17-ABE4-534F2FCFD33E}" sibTransId="{491DEE88-90C0-4DFD-B1DB-396A57CD915A}"/>
    <dgm:cxn modelId="{DF60C3D9-2C23-4A6A-8005-429314CA258F}" srcId="{9507DDFD-AF5E-4942-95BE-4D05098823AD}" destId="{CC590D5B-E556-4308-87CC-9954742928F3}" srcOrd="1" destOrd="0" parTransId="{7EFA0E76-8D6C-429F-BE24-1AD78A69E2D4}" sibTransId="{73B76257-3700-4269-9048-8E7CC9C1943F}"/>
    <dgm:cxn modelId="{AB302FDB-94BC-E444-9D20-653447803054}" type="presOf" srcId="{08D3910C-584D-4999-BEF5-F39C153FB8E1}" destId="{E504D9A5-D091-D14C-926C-2C75F7B4047C}" srcOrd="0" destOrd="0" presId="urn:microsoft.com/office/officeart/2005/8/layout/vList2"/>
    <dgm:cxn modelId="{DE809132-40FC-1143-A927-7DDED6C0EB0B}" type="presParOf" srcId="{FF403C04-7505-294D-994F-6FBCCAFC483C}" destId="{E504D9A5-D091-D14C-926C-2C75F7B4047C}" srcOrd="0" destOrd="0" presId="urn:microsoft.com/office/officeart/2005/8/layout/vList2"/>
    <dgm:cxn modelId="{477D862B-379A-DA43-B9C5-4C4C65C9421F}" type="presParOf" srcId="{FF403C04-7505-294D-994F-6FBCCAFC483C}" destId="{A0A56D19-532C-2C4A-8039-EFABC80E0F6F}" srcOrd="1" destOrd="0" presId="urn:microsoft.com/office/officeart/2005/8/layout/vList2"/>
    <dgm:cxn modelId="{98CF4AE8-FEBD-0343-AFF6-EC982005CAB8}" type="presParOf" srcId="{FF403C04-7505-294D-994F-6FBCCAFC483C}" destId="{A5C2D2D9-9D9E-1149-BF71-D0CF2E0A5AEF}"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A87B01A-773B-4A13-BBE0-2F805B67591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0649AED-B96C-4767-91E9-70A922D3F195}">
      <dgm:prSet/>
      <dgm:spPr/>
      <dgm:t>
        <a:bodyPr/>
        <a:lstStyle/>
        <a:p>
          <a:r>
            <a:rPr lang="el-GR"/>
            <a:t>Ο τύπος της προσωπικότητας</a:t>
          </a:r>
          <a:endParaRPr lang="en-US"/>
        </a:p>
      </dgm:t>
    </dgm:pt>
    <dgm:pt modelId="{BF4B0E05-06A5-407E-8C45-AE345CE56DF1}" type="parTrans" cxnId="{994E06B7-37CD-4F8D-9D03-5E30AFF9B90D}">
      <dgm:prSet/>
      <dgm:spPr/>
      <dgm:t>
        <a:bodyPr/>
        <a:lstStyle/>
        <a:p>
          <a:endParaRPr lang="en-US"/>
        </a:p>
      </dgm:t>
    </dgm:pt>
    <dgm:pt modelId="{3568470D-A5B0-490D-AFFA-6180CC747451}" type="sibTrans" cxnId="{994E06B7-37CD-4F8D-9D03-5E30AFF9B90D}">
      <dgm:prSet/>
      <dgm:spPr/>
      <dgm:t>
        <a:bodyPr/>
        <a:lstStyle/>
        <a:p>
          <a:endParaRPr lang="en-US"/>
        </a:p>
      </dgm:t>
    </dgm:pt>
    <dgm:pt modelId="{1DD4A0E3-7CD1-41A6-8102-238008B066A7}">
      <dgm:prSet/>
      <dgm:spPr/>
      <dgm:t>
        <a:bodyPr/>
        <a:lstStyle/>
        <a:p>
          <a:r>
            <a:rPr lang="el-GR"/>
            <a:t>Το οικογενειακό ιστορικό</a:t>
          </a:r>
          <a:endParaRPr lang="en-US"/>
        </a:p>
      </dgm:t>
    </dgm:pt>
    <dgm:pt modelId="{617C6FCD-2552-4882-80D1-D48CA21B09C7}" type="parTrans" cxnId="{C4805A70-AA4E-46E7-9408-BAB49E58A7D7}">
      <dgm:prSet/>
      <dgm:spPr/>
      <dgm:t>
        <a:bodyPr/>
        <a:lstStyle/>
        <a:p>
          <a:endParaRPr lang="en-US"/>
        </a:p>
      </dgm:t>
    </dgm:pt>
    <dgm:pt modelId="{11CE72C4-3DF1-42F3-9AB7-50B8346A7655}" type="sibTrans" cxnId="{C4805A70-AA4E-46E7-9408-BAB49E58A7D7}">
      <dgm:prSet/>
      <dgm:spPr/>
      <dgm:t>
        <a:bodyPr/>
        <a:lstStyle/>
        <a:p>
          <a:endParaRPr lang="en-US"/>
        </a:p>
      </dgm:t>
    </dgm:pt>
    <dgm:pt modelId="{42CEEA0A-FD8E-4163-AFC4-3D28C39C43A9}">
      <dgm:prSet/>
      <dgm:spPr/>
      <dgm:t>
        <a:bodyPr/>
        <a:lstStyle/>
        <a:p>
          <a:r>
            <a:rPr lang="el-GR"/>
            <a:t>Οι στρεσογόνοι παράγοντες</a:t>
          </a:r>
          <a:endParaRPr lang="en-US"/>
        </a:p>
      </dgm:t>
    </dgm:pt>
    <dgm:pt modelId="{D335DA87-698E-4890-9C24-EAC3D8035E0D}" type="parTrans" cxnId="{06CFED26-2612-43FF-8F84-F836491BAA91}">
      <dgm:prSet/>
      <dgm:spPr/>
      <dgm:t>
        <a:bodyPr/>
        <a:lstStyle/>
        <a:p>
          <a:endParaRPr lang="en-US"/>
        </a:p>
      </dgm:t>
    </dgm:pt>
    <dgm:pt modelId="{B0B04373-B049-40B0-B2AD-0F96419007B1}" type="sibTrans" cxnId="{06CFED26-2612-43FF-8F84-F836491BAA91}">
      <dgm:prSet/>
      <dgm:spPr/>
      <dgm:t>
        <a:bodyPr/>
        <a:lstStyle/>
        <a:p>
          <a:endParaRPr lang="en-US"/>
        </a:p>
      </dgm:t>
    </dgm:pt>
    <dgm:pt modelId="{68CF945D-3D31-48C5-81D1-F48C52858E84}">
      <dgm:prSet/>
      <dgm:spPr/>
      <dgm:t>
        <a:bodyPr/>
        <a:lstStyle/>
        <a:p>
          <a:r>
            <a:rPr lang="el-GR"/>
            <a:t>Η κοινωνική υποστήριξη </a:t>
          </a:r>
          <a:endParaRPr lang="en-US"/>
        </a:p>
      </dgm:t>
    </dgm:pt>
    <dgm:pt modelId="{C59292D6-357F-407B-B9E0-6212F18447B3}" type="parTrans" cxnId="{4CECB6B8-3A1F-4A60-BF38-8CE1A2F47CA2}">
      <dgm:prSet/>
      <dgm:spPr/>
      <dgm:t>
        <a:bodyPr/>
        <a:lstStyle/>
        <a:p>
          <a:endParaRPr lang="en-US"/>
        </a:p>
      </dgm:t>
    </dgm:pt>
    <dgm:pt modelId="{F89CEA61-286E-4B3B-BEF7-FE886400BE2D}" type="sibTrans" cxnId="{4CECB6B8-3A1F-4A60-BF38-8CE1A2F47CA2}">
      <dgm:prSet/>
      <dgm:spPr/>
      <dgm:t>
        <a:bodyPr/>
        <a:lstStyle/>
        <a:p>
          <a:endParaRPr lang="en-US"/>
        </a:p>
      </dgm:t>
    </dgm:pt>
    <dgm:pt modelId="{79161020-C3D3-AA49-A207-246935D6D2C8}" type="pres">
      <dgm:prSet presAssocID="{6A87B01A-773B-4A13-BBE0-2F805B675914}" presName="linear" presStyleCnt="0">
        <dgm:presLayoutVars>
          <dgm:animLvl val="lvl"/>
          <dgm:resizeHandles val="exact"/>
        </dgm:presLayoutVars>
      </dgm:prSet>
      <dgm:spPr/>
    </dgm:pt>
    <dgm:pt modelId="{FB874136-B9F5-C946-AEF6-91FB6C011C83}" type="pres">
      <dgm:prSet presAssocID="{40649AED-B96C-4767-91E9-70A922D3F195}" presName="parentText" presStyleLbl="node1" presStyleIdx="0" presStyleCnt="4">
        <dgm:presLayoutVars>
          <dgm:chMax val="0"/>
          <dgm:bulletEnabled val="1"/>
        </dgm:presLayoutVars>
      </dgm:prSet>
      <dgm:spPr/>
    </dgm:pt>
    <dgm:pt modelId="{540D117A-4F9A-FB4C-B031-A9D58A25F257}" type="pres">
      <dgm:prSet presAssocID="{3568470D-A5B0-490D-AFFA-6180CC747451}" presName="spacer" presStyleCnt="0"/>
      <dgm:spPr/>
    </dgm:pt>
    <dgm:pt modelId="{F780772A-D46F-6A4D-BE03-E30341290EB1}" type="pres">
      <dgm:prSet presAssocID="{1DD4A0E3-7CD1-41A6-8102-238008B066A7}" presName="parentText" presStyleLbl="node1" presStyleIdx="1" presStyleCnt="4">
        <dgm:presLayoutVars>
          <dgm:chMax val="0"/>
          <dgm:bulletEnabled val="1"/>
        </dgm:presLayoutVars>
      </dgm:prSet>
      <dgm:spPr/>
    </dgm:pt>
    <dgm:pt modelId="{D24D4F04-2F44-5D44-98FF-D37221C7F906}" type="pres">
      <dgm:prSet presAssocID="{11CE72C4-3DF1-42F3-9AB7-50B8346A7655}" presName="spacer" presStyleCnt="0"/>
      <dgm:spPr/>
    </dgm:pt>
    <dgm:pt modelId="{746F44A8-3A81-8343-9123-83AAB6F74084}" type="pres">
      <dgm:prSet presAssocID="{42CEEA0A-FD8E-4163-AFC4-3D28C39C43A9}" presName="parentText" presStyleLbl="node1" presStyleIdx="2" presStyleCnt="4">
        <dgm:presLayoutVars>
          <dgm:chMax val="0"/>
          <dgm:bulletEnabled val="1"/>
        </dgm:presLayoutVars>
      </dgm:prSet>
      <dgm:spPr/>
    </dgm:pt>
    <dgm:pt modelId="{6E8B6D4C-4E52-5B43-A00F-CBFD6DD77FF6}" type="pres">
      <dgm:prSet presAssocID="{B0B04373-B049-40B0-B2AD-0F96419007B1}" presName="spacer" presStyleCnt="0"/>
      <dgm:spPr/>
    </dgm:pt>
    <dgm:pt modelId="{DCF14A25-9569-EF49-9C0D-9408205CC81F}" type="pres">
      <dgm:prSet presAssocID="{68CF945D-3D31-48C5-81D1-F48C52858E84}" presName="parentText" presStyleLbl="node1" presStyleIdx="3" presStyleCnt="4">
        <dgm:presLayoutVars>
          <dgm:chMax val="0"/>
          <dgm:bulletEnabled val="1"/>
        </dgm:presLayoutVars>
      </dgm:prSet>
      <dgm:spPr/>
    </dgm:pt>
  </dgm:ptLst>
  <dgm:cxnLst>
    <dgm:cxn modelId="{06CFED26-2612-43FF-8F84-F836491BAA91}" srcId="{6A87B01A-773B-4A13-BBE0-2F805B675914}" destId="{42CEEA0A-FD8E-4163-AFC4-3D28C39C43A9}" srcOrd="2" destOrd="0" parTransId="{D335DA87-698E-4890-9C24-EAC3D8035E0D}" sibTransId="{B0B04373-B049-40B0-B2AD-0F96419007B1}"/>
    <dgm:cxn modelId="{C6CCC331-7E57-1D44-B6CF-D54E4CB0D2FC}" type="presOf" srcId="{6A87B01A-773B-4A13-BBE0-2F805B675914}" destId="{79161020-C3D3-AA49-A207-246935D6D2C8}" srcOrd="0" destOrd="0" presId="urn:microsoft.com/office/officeart/2005/8/layout/vList2"/>
    <dgm:cxn modelId="{9DB46639-2AE9-844C-95EB-8B678B3ED296}" type="presOf" srcId="{40649AED-B96C-4767-91E9-70A922D3F195}" destId="{FB874136-B9F5-C946-AEF6-91FB6C011C83}" srcOrd="0" destOrd="0" presId="urn:microsoft.com/office/officeart/2005/8/layout/vList2"/>
    <dgm:cxn modelId="{834E2B4A-A681-614B-8927-006DCEAD6C89}" type="presOf" srcId="{68CF945D-3D31-48C5-81D1-F48C52858E84}" destId="{DCF14A25-9569-EF49-9C0D-9408205CC81F}" srcOrd="0" destOrd="0" presId="urn:microsoft.com/office/officeart/2005/8/layout/vList2"/>
    <dgm:cxn modelId="{C4805A70-AA4E-46E7-9408-BAB49E58A7D7}" srcId="{6A87B01A-773B-4A13-BBE0-2F805B675914}" destId="{1DD4A0E3-7CD1-41A6-8102-238008B066A7}" srcOrd="1" destOrd="0" parTransId="{617C6FCD-2552-4882-80D1-D48CA21B09C7}" sibTransId="{11CE72C4-3DF1-42F3-9AB7-50B8346A7655}"/>
    <dgm:cxn modelId="{639FA252-D2A4-374A-B1D2-398C3654BA02}" type="presOf" srcId="{1DD4A0E3-7CD1-41A6-8102-238008B066A7}" destId="{F780772A-D46F-6A4D-BE03-E30341290EB1}" srcOrd="0" destOrd="0" presId="urn:microsoft.com/office/officeart/2005/8/layout/vList2"/>
    <dgm:cxn modelId="{08A059AA-024B-F947-A5DC-8BD019D0E33F}" type="presOf" srcId="{42CEEA0A-FD8E-4163-AFC4-3D28C39C43A9}" destId="{746F44A8-3A81-8343-9123-83AAB6F74084}" srcOrd="0" destOrd="0" presId="urn:microsoft.com/office/officeart/2005/8/layout/vList2"/>
    <dgm:cxn modelId="{994E06B7-37CD-4F8D-9D03-5E30AFF9B90D}" srcId="{6A87B01A-773B-4A13-BBE0-2F805B675914}" destId="{40649AED-B96C-4767-91E9-70A922D3F195}" srcOrd="0" destOrd="0" parTransId="{BF4B0E05-06A5-407E-8C45-AE345CE56DF1}" sibTransId="{3568470D-A5B0-490D-AFFA-6180CC747451}"/>
    <dgm:cxn modelId="{4CECB6B8-3A1F-4A60-BF38-8CE1A2F47CA2}" srcId="{6A87B01A-773B-4A13-BBE0-2F805B675914}" destId="{68CF945D-3D31-48C5-81D1-F48C52858E84}" srcOrd="3" destOrd="0" parTransId="{C59292D6-357F-407B-B9E0-6212F18447B3}" sibTransId="{F89CEA61-286E-4B3B-BEF7-FE886400BE2D}"/>
    <dgm:cxn modelId="{E6311289-3232-9842-9357-51A0F240F97E}" type="presParOf" srcId="{79161020-C3D3-AA49-A207-246935D6D2C8}" destId="{FB874136-B9F5-C946-AEF6-91FB6C011C83}" srcOrd="0" destOrd="0" presId="urn:microsoft.com/office/officeart/2005/8/layout/vList2"/>
    <dgm:cxn modelId="{C153D141-ACFD-E14B-8DEA-1802C4EEE986}" type="presParOf" srcId="{79161020-C3D3-AA49-A207-246935D6D2C8}" destId="{540D117A-4F9A-FB4C-B031-A9D58A25F257}" srcOrd="1" destOrd="0" presId="urn:microsoft.com/office/officeart/2005/8/layout/vList2"/>
    <dgm:cxn modelId="{4D4651D3-930F-6046-84B6-33944F44890C}" type="presParOf" srcId="{79161020-C3D3-AA49-A207-246935D6D2C8}" destId="{F780772A-D46F-6A4D-BE03-E30341290EB1}" srcOrd="2" destOrd="0" presId="urn:microsoft.com/office/officeart/2005/8/layout/vList2"/>
    <dgm:cxn modelId="{5D1197CE-2B73-A546-9EFE-665ED2B61AB0}" type="presParOf" srcId="{79161020-C3D3-AA49-A207-246935D6D2C8}" destId="{D24D4F04-2F44-5D44-98FF-D37221C7F906}" srcOrd="3" destOrd="0" presId="urn:microsoft.com/office/officeart/2005/8/layout/vList2"/>
    <dgm:cxn modelId="{8A0683AD-EA28-0647-B06D-1DDF20C6987B}" type="presParOf" srcId="{79161020-C3D3-AA49-A207-246935D6D2C8}" destId="{746F44A8-3A81-8343-9123-83AAB6F74084}" srcOrd="4" destOrd="0" presId="urn:microsoft.com/office/officeart/2005/8/layout/vList2"/>
    <dgm:cxn modelId="{C90A11C1-5962-0441-AA9A-9F60C97C8439}" type="presParOf" srcId="{79161020-C3D3-AA49-A207-246935D6D2C8}" destId="{6E8B6D4C-4E52-5B43-A00F-CBFD6DD77FF6}" srcOrd="5" destOrd="0" presId="urn:microsoft.com/office/officeart/2005/8/layout/vList2"/>
    <dgm:cxn modelId="{524C855B-F662-584B-A831-D1917B2D94B9}" type="presParOf" srcId="{79161020-C3D3-AA49-A207-246935D6D2C8}" destId="{DCF14A25-9569-EF49-9C0D-9408205CC81F}"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DBD45E8-4216-410B-97BD-AC39F55630D6}"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30326BA1-368A-457C-A086-1AAE51365CBE}">
      <dgm:prSet/>
      <dgm:spPr/>
      <dgm:t>
        <a:bodyPr/>
        <a:lstStyle/>
        <a:p>
          <a:r>
            <a:rPr lang="el-GR"/>
            <a:t>Περίοδος έντονου φόβου κατά την οποία κορυφώθηκαν μέσα σε 10 λεπτά τέσσερα ή περισσότερα από τα εξής:</a:t>
          </a:r>
          <a:endParaRPr lang="en-US"/>
        </a:p>
      </dgm:t>
    </dgm:pt>
    <dgm:pt modelId="{891627D8-B34D-4353-A094-BBBADF1CE1A9}" type="parTrans" cxnId="{EAB0AD7D-EF12-4F05-8F6D-354F4162D044}">
      <dgm:prSet/>
      <dgm:spPr/>
      <dgm:t>
        <a:bodyPr/>
        <a:lstStyle/>
        <a:p>
          <a:endParaRPr lang="en-US"/>
        </a:p>
      </dgm:t>
    </dgm:pt>
    <dgm:pt modelId="{B421F3CB-82FD-48C3-97DA-A4DA3A2CE835}" type="sibTrans" cxnId="{EAB0AD7D-EF12-4F05-8F6D-354F4162D044}">
      <dgm:prSet/>
      <dgm:spPr/>
      <dgm:t>
        <a:bodyPr/>
        <a:lstStyle/>
        <a:p>
          <a:endParaRPr lang="en-US"/>
        </a:p>
      </dgm:t>
    </dgm:pt>
    <dgm:pt modelId="{A48BAA70-2EFE-4FC2-9715-B7C3CE82E922}">
      <dgm:prSet/>
      <dgm:spPr/>
      <dgm:t>
        <a:bodyPr/>
        <a:lstStyle/>
        <a:p>
          <a:r>
            <a:rPr lang="el-GR"/>
            <a:t>Αίσθημα παλμών</a:t>
          </a:r>
          <a:endParaRPr lang="en-US"/>
        </a:p>
      </dgm:t>
    </dgm:pt>
    <dgm:pt modelId="{5A542BA7-035B-48D4-9948-7C225D9D4D0F}" type="parTrans" cxnId="{516B8031-D563-4599-8072-1F2E9BADAD78}">
      <dgm:prSet/>
      <dgm:spPr/>
      <dgm:t>
        <a:bodyPr/>
        <a:lstStyle/>
        <a:p>
          <a:endParaRPr lang="en-US"/>
        </a:p>
      </dgm:t>
    </dgm:pt>
    <dgm:pt modelId="{51B60A6A-8608-45A8-9268-5B37D49C9175}" type="sibTrans" cxnId="{516B8031-D563-4599-8072-1F2E9BADAD78}">
      <dgm:prSet/>
      <dgm:spPr/>
      <dgm:t>
        <a:bodyPr/>
        <a:lstStyle/>
        <a:p>
          <a:endParaRPr lang="en-US"/>
        </a:p>
      </dgm:t>
    </dgm:pt>
    <dgm:pt modelId="{B4EFD3F7-6A52-453A-B9E8-977277A51818}">
      <dgm:prSet/>
      <dgm:spPr/>
      <dgm:t>
        <a:bodyPr/>
        <a:lstStyle/>
        <a:p>
          <a:r>
            <a:rPr lang="el-GR"/>
            <a:t>Εφίδρωση</a:t>
          </a:r>
          <a:endParaRPr lang="en-US"/>
        </a:p>
      </dgm:t>
    </dgm:pt>
    <dgm:pt modelId="{DAE49727-AAED-48CA-A2B7-F3057F3945CB}" type="parTrans" cxnId="{C02E8CC5-8957-4D56-A12B-4BC34BD9A0D4}">
      <dgm:prSet/>
      <dgm:spPr/>
      <dgm:t>
        <a:bodyPr/>
        <a:lstStyle/>
        <a:p>
          <a:endParaRPr lang="en-US"/>
        </a:p>
      </dgm:t>
    </dgm:pt>
    <dgm:pt modelId="{A325FF7A-041D-4F9B-BE30-54C44F52F460}" type="sibTrans" cxnId="{C02E8CC5-8957-4D56-A12B-4BC34BD9A0D4}">
      <dgm:prSet/>
      <dgm:spPr/>
      <dgm:t>
        <a:bodyPr/>
        <a:lstStyle/>
        <a:p>
          <a:endParaRPr lang="en-US"/>
        </a:p>
      </dgm:t>
    </dgm:pt>
    <dgm:pt modelId="{4C15A5CA-53A0-4767-A945-8542A4EA8EEE}">
      <dgm:prSet/>
      <dgm:spPr/>
      <dgm:t>
        <a:bodyPr/>
        <a:lstStyle/>
        <a:p>
          <a:r>
            <a:rPr lang="el-GR"/>
            <a:t>Μυϊκός τρόμος</a:t>
          </a:r>
          <a:endParaRPr lang="en-US"/>
        </a:p>
      </dgm:t>
    </dgm:pt>
    <dgm:pt modelId="{33F93255-749A-4A83-AC04-A2D2F08F1CA2}" type="parTrans" cxnId="{92BFAD4D-1B25-4650-B37D-FCE99CC223CB}">
      <dgm:prSet/>
      <dgm:spPr/>
      <dgm:t>
        <a:bodyPr/>
        <a:lstStyle/>
        <a:p>
          <a:endParaRPr lang="en-US"/>
        </a:p>
      </dgm:t>
    </dgm:pt>
    <dgm:pt modelId="{ECB60CD6-C04F-4EC5-B348-06BC4E77C957}" type="sibTrans" cxnId="{92BFAD4D-1B25-4650-B37D-FCE99CC223CB}">
      <dgm:prSet/>
      <dgm:spPr/>
      <dgm:t>
        <a:bodyPr/>
        <a:lstStyle/>
        <a:p>
          <a:endParaRPr lang="en-US"/>
        </a:p>
      </dgm:t>
    </dgm:pt>
    <dgm:pt modelId="{C0407785-E55F-440D-8AB4-5500549D0A0E}">
      <dgm:prSet/>
      <dgm:spPr/>
      <dgm:t>
        <a:bodyPr/>
        <a:lstStyle/>
        <a:p>
          <a:r>
            <a:rPr lang="el-GR"/>
            <a:t>Αίσθημα ασφυξίας</a:t>
          </a:r>
          <a:endParaRPr lang="en-US"/>
        </a:p>
      </dgm:t>
    </dgm:pt>
    <dgm:pt modelId="{DB0C2EB4-2B57-4D08-85BE-4A278607B525}" type="parTrans" cxnId="{5C05A137-84DD-4114-9BAC-631BF862F8A9}">
      <dgm:prSet/>
      <dgm:spPr/>
      <dgm:t>
        <a:bodyPr/>
        <a:lstStyle/>
        <a:p>
          <a:endParaRPr lang="en-US"/>
        </a:p>
      </dgm:t>
    </dgm:pt>
    <dgm:pt modelId="{E121CAC8-D0C1-4A32-A116-6F0ADC81A2D0}" type="sibTrans" cxnId="{5C05A137-84DD-4114-9BAC-631BF862F8A9}">
      <dgm:prSet/>
      <dgm:spPr/>
      <dgm:t>
        <a:bodyPr/>
        <a:lstStyle/>
        <a:p>
          <a:endParaRPr lang="en-US"/>
        </a:p>
      </dgm:t>
    </dgm:pt>
    <dgm:pt modelId="{A9B41586-236B-46F9-AAFD-29CC073CFFEA}">
      <dgm:prSet/>
      <dgm:spPr/>
      <dgm:t>
        <a:bodyPr/>
        <a:lstStyle/>
        <a:p>
          <a:r>
            <a:rPr lang="el-GR" dirty="0"/>
            <a:t>Αίσθημα πνιγμονής</a:t>
          </a:r>
          <a:endParaRPr lang="en-US" dirty="0"/>
        </a:p>
      </dgm:t>
    </dgm:pt>
    <dgm:pt modelId="{29AAD426-DD6B-44D5-AFC2-D87E674D9870}" type="parTrans" cxnId="{34C35D97-68BD-4AB7-ABC6-83A73B2CB040}">
      <dgm:prSet/>
      <dgm:spPr/>
      <dgm:t>
        <a:bodyPr/>
        <a:lstStyle/>
        <a:p>
          <a:endParaRPr lang="en-US"/>
        </a:p>
      </dgm:t>
    </dgm:pt>
    <dgm:pt modelId="{F5EB588C-8CF6-4687-92E3-BE90E27B2FC9}" type="sibTrans" cxnId="{34C35D97-68BD-4AB7-ABC6-83A73B2CB040}">
      <dgm:prSet/>
      <dgm:spPr/>
      <dgm:t>
        <a:bodyPr/>
        <a:lstStyle/>
        <a:p>
          <a:endParaRPr lang="en-US"/>
        </a:p>
      </dgm:t>
    </dgm:pt>
    <dgm:pt modelId="{8163B59E-FC89-4350-85A4-13871B36E0CD}">
      <dgm:prSet/>
      <dgm:spPr/>
      <dgm:t>
        <a:bodyPr/>
        <a:lstStyle/>
        <a:p>
          <a:r>
            <a:rPr lang="el-GR"/>
            <a:t>Αίσθημα ζάλης</a:t>
          </a:r>
          <a:endParaRPr lang="en-US"/>
        </a:p>
      </dgm:t>
    </dgm:pt>
    <dgm:pt modelId="{A33847F1-6384-4C98-9D18-BBE4945091EF}" type="parTrans" cxnId="{CA54B44E-7AD4-459C-983A-507C9B59A31A}">
      <dgm:prSet/>
      <dgm:spPr/>
      <dgm:t>
        <a:bodyPr/>
        <a:lstStyle/>
        <a:p>
          <a:endParaRPr lang="en-US"/>
        </a:p>
      </dgm:t>
    </dgm:pt>
    <dgm:pt modelId="{DD4A8BBA-C3D2-4142-9127-176F5BEE12D2}" type="sibTrans" cxnId="{CA54B44E-7AD4-459C-983A-507C9B59A31A}">
      <dgm:prSet/>
      <dgm:spPr/>
      <dgm:t>
        <a:bodyPr/>
        <a:lstStyle/>
        <a:p>
          <a:endParaRPr lang="en-US"/>
        </a:p>
      </dgm:t>
    </dgm:pt>
    <dgm:pt modelId="{54F538C7-A09A-4BCF-A85B-0BA55EE6845E}">
      <dgm:prSet/>
      <dgm:spPr/>
      <dgm:t>
        <a:bodyPr/>
        <a:lstStyle/>
        <a:p>
          <a:r>
            <a:rPr lang="el-GR"/>
            <a:t>Αποπραγματοποίηση ή αποπροσωποποίηση</a:t>
          </a:r>
          <a:endParaRPr lang="en-US"/>
        </a:p>
      </dgm:t>
    </dgm:pt>
    <dgm:pt modelId="{3D493732-9404-44E6-B5BC-EDC8CFA566CB}" type="parTrans" cxnId="{1CD66BB2-FF42-4C00-93AD-0FF8553258E3}">
      <dgm:prSet/>
      <dgm:spPr/>
      <dgm:t>
        <a:bodyPr/>
        <a:lstStyle/>
        <a:p>
          <a:endParaRPr lang="en-US"/>
        </a:p>
      </dgm:t>
    </dgm:pt>
    <dgm:pt modelId="{FBDED56E-A96E-4208-B9A8-6F2B9445ED23}" type="sibTrans" cxnId="{1CD66BB2-FF42-4C00-93AD-0FF8553258E3}">
      <dgm:prSet/>
      <dgm:spPr/>
      <dgm:t>
        <a:bodyPr/>
        <a:lstStyle/>
        <a:p>
          <a:endParaRPr lang="en-US"/>
        </a:p>
      </dgm:t>
    </dgm:pt>
    <dgm:pt modelId="{6805C13E-DB4F-4FAF-8C02-65DCB6B85D8B}">
      <dgm:prSet/>
      <dgm:spPr/>
      <dgm:t>
        <a:bodyPr/>
        <a:lstStyle/>
        <a:p>
          <a:r>
            <a:rPr lang="el-GR"/>
            <a:t>Φόβος απώλειας του ελέγχου</a:t>
          </a:r>
          <a:endParaRPr lang="en-US"/>
        </a:p>
      </dgm:t>
    </dgm:pt>
    <dgm:pt modelId="{8490DA9B-5EF7-49A5-BD1A-EA2A8124EC5C}" type="parTrans" cxnId="{6C7EE134-5AE7-4A0B-BCA7-5B1E90AF350D}">
      <dgm:prSet/>
      <dgm:spPr/>
      <dgm:t>
        <a:bodyPr/>
        <a:lstStyle/>
        <a:p>
          <a:endParaRPr lang="en-US"/>
        </a:p>
      </dgm:t>
    </dgm:pt>
    <dgm:pt modelId="{6D419105-7522-46F1-B62B-2A2971516559}" type="sibTrans" cxnId="{6C7EE134-5AE7-4A0B-BCA7-5B1E90AF350D}">
      <dgm:prSet/>
      <dgm:spPr/>
      <dgm:t>
        <a:bodyPr/>
        <a:lstStyle/>
        <a:p>
          <a:endParaRPr lang="en-US"/>
        </a:p>
      </dgm:t>
    </dgm:pt>
    <dgm:pt modelId="{FB685E60-4BC5-4984-A5D0-613633F55514}">
      <dgm:prSet/>
      <dgm:spPr/>
      <dgm:t>
        <a:bodyPr/>
        <a:lstStyle/>
        <a:p>
          <a:r>
            <a:rPr lang="el-GR"/>
            <a:t>Παραισθησίες</a:t>
          </a:r>
          <a:endParaRPr lang="en-US"/>
        </a:p>
      </dgm:t>
    </dgm:pt>
    <dgm:pt modelId="{7306B463-8AD8-4989-B104-843A1D3143C1}" type="parTrans" cxnId="{632B0119-7935-423D-82A0-455044BD9003}">
      <dgm:prSet/>
      <dgm:spPr/>
      <dgm:t>
        <a:bodyPr/>
        <a:lstStyle/>
        <a:p>
          <a:endParaRPr lang="en-US"/>
        </a:p>
      </dgm:t>
    </dgm:pt>
    <dgm:pt modelId="{6429C7DF-7866-434B-8F6A-D6DD13D33FB1}" type="sibTrans" cxnId="{632B0119-7935-423D-82A0-455044BD9003}">
      <dgm:prSet/>
      <dgm:spPr/>
      <dgm:t>
        <a:bodyPr/>
        <a:lstStyle/>
        <a:p>
          <a:endParaRPr lang="en-US"/>
        </a:p>
      </dgm:t>
    </dgm:pt>
    <dgm:pt modelId="{A67932B9-F9F9-1244-ABA3-3811170DA06F}" type="pres">
      <dgm:prSet presAssocID="{7DBD45E8-4216-410B-97BD-AC39F55630D6}" presName="diagram" presStyleCnt="0">
        <dgm:presLayoutVars>
          <dgm:dir/>
          <dgm:resizeHandles val="exact"/>
        </dgm:presLayoutVars>
      </dgm:prSet>
      <dgm:spPr/>
    </dgm:pt>
    <dgm:pt modelId="{CB6D3F44-7E4B-F541-B65C-F96D3B36B7D2}" type="pres">
      <dgm:prSet presAssocID="{30326BA1-368A-457C-A086-1AAE51365CBE}" presName="node" presStyleLbl="node1" presStyleIdx="0" presStyleCnt="1">
        <dgm:presLayoutVars>
          <dgm:bulletEnabled val="1"/>
        </dgm:presLayoutVars>
      </dgm:prSet>
      <dgm:spPr/>
    </dgm:pt>
  </dgm:ptLst>
  <dgm:cxnLst>
    <dgm:cxn modelId="{11874A11-B9CA-8345-AF36-D6F2AD6091AD}" type="presOf" srcId="{B4EFD3F7-6A52-453A-B9E8-977277A51818}" destId="{CB6D3F44-7E4B-F541-B65C-F96D3B36B7D2}" srcOrd="0" destOrd="2" presId="urn:microsoft.com/office/officeart/2005/8/layout/default"/>
    <dgm:cxn modelId="{33ED5614-6591-F149-B815-B20B0CEF08E6}" type="presOf" srcId="{7DBD45E8-4216-410B-97BD-AC39F55630D6}" destId="{A67932B9-F9F9-1244-ABA3-3811170DA06F}" srcOrd="0" destOrd="0" presId="urn:microsoft.com/office/officeart/2005/8/layout/default"/>
    <dgm:cxn modelId="{632B0119-7935-423D-82A0-455044BD9003}" srcId="{30326BA1-368A-457C-A086-1AAE51365CBE}" destId="{FB685E60-4BC5-4984-A5D0-613633F55514}" srcOrd="8" destOrd="0" parTransId="{7306B463-8AD8-4989-B104-843A1D3143C1}" sibTransId="{6429C7DF-7866-434B-8F6A-D6DD13D33FB1}"/>
    <dgm:cxn modelId="{0474371B-5122-8748-A452-E506946DBB15}" type="presOf" srcId="{C0407785-E55F-440D-8AB4-5500549D0A0E}" destId="{CB6D3F44-7E4B-F541-B65C-F96D3B36B7D2}" srcOrd="0" destOrd="4" presId="urn:microsoft.com/office/officeart/2005/8/layout/default"/>
    <dgm:cxn modelId="{775EAA24-3C08-9243-9857-D3CA6A415494}" type="presOf" srcId="{30326BA1-368A-457C-A086-1AAE51365CBE}" destId="{CB6D3F44-7E4B-F541-B65C-F96D3B36B7D2}" srcOrd="0" destOrd="0" presId="urn:microsoft.com/office/officeart/2005/8/layout/default"/>
    <dgm:cxn modelId="{516B8031-D563-4599-8072-1F2E9BADAD78}" srcId="{30326BA1-368A-457C-A086-1AAE51365CBE}" destId="{A48BAA70-2EFE-4FC2-9715-B7C3CE82E922}" srcOrd="0" destOrd="0" parTransId="{5A542BA7-035B-48D4-9948-7C225D9D4D0F}" sibTransId="{51B60A6A-8608-45A8-9268-5B37D49C9175}"/>
    <dgm:cxn modelId="{6C7EE134-5AE7-4A0B-BCA7-5B1E90AF350D}" srcId="{30326BA1-368A-457C-A086-1AAE51365CBE}" destId="{6805C13E-DB4F-4FAF-8C02-65DCB6B85D8B}" srcOrd="7" destOrd="0" parTransId="{8490DA9B-5EF7-49A5-BD1A-EA2A8124EC5C}" sibTransId="{6D419105-7522-46F1-B62B-2A2971516559}"/>
    <dgm:cxn modelId="{5C05A137-84DD-4114-9BAC-631BF862F8A9}" srcId="{30326BA1-368A-457C-A086-1AAE51365CBE}" destId="{C0407785-E55F-440D-8AB4-5500549D0A0E}" srcOrd="3" destOrd="0" parTransId="{DB0C2EB4-2B57-4D08-85BE-4A278607B525}" sibTransId="{E121CAC8-D0C1-4A32-A116-6F0ADC81A2D0}"/>
    <dgm:cxn modelId="{E633F663-0F04-F542-8D7E-C75A023DC736}" type="presOf" srcId="{6805C13E-DB4F-4FAF-8C02-65DCB6B85D8B}" destId="{CB6D3F44-7E4B-F541-B65C-F96D3B36B7D2}" srcOrd="0" destOrd="8" presId="urn:microsoft.com/office/officeart/2005/8/layout/default"/>
    <dgm:cxn modelId="{DA9A1464-AF31-1C42-A84B-1195A5BE8966}" type="presOf" srcId="{FB685E60-4BC5-4984-A5D0-613633F55514}" destId="{CB6D3F44-7E4B-F541-B65C-F96D3B36B7D2}" srcOrd="0" destOrd="9" presId="urn:microsoft.com/office/officeart/2005/8/layout/default"/>
    <dgm:cxn modelId="{92BFAD4D-1B25-4650-B37D-FCE99CC223CB}" srcId="{30326BA1-368A-457C-A086-1AAE51365CBE}" destId="{4C15A5CA-53A0-4767-A945-8542A4EA8EEE}" srcOrd="2" destOrd="0" parTransId="{33F93255-749A-4A83-AC04-A2D2F08F1CA2}" sibTransId="{ECB60CD6-C04F-4EC5-B348-06BC4E77C957}"/>
    <dgm:cxn modelId="{CA54B44E-7AD4-459C-983A-507C9B59A31A}" srcId="{30326BA1-368A-457C-A086-1AAE51365CBE}" destId="{8163B59E-FC89-4350-85A4-13871B36E0CD}" srcOrd="5" destOrd="0" parTransId="{A33847F1-6384-4C98-9D18-BBE4945091EF}" sibTransId="{DD4A8BBA-C3D2-4142-9127-176F5BEE12D2}"/>
    <dgm:cxn modelId="{B123237D-6FEF-BB44-953A-2A0FCF7B91C6}" type="presOf" srcId="{A48BAA70-2EFE-4FC2-9715-B7C3CE82E922}" destId="{CB6D3F44-7E4B-F541-B65C-F96D3B36B7D2}" srcOrd="0" destOrd="1" presId="urn:microsoft.com/office/officeart/2005/8/layout/default"/>
    <dgm:cxn modelId="{EAB0AD7D-EF12-4F05-8F6D-354F4162D044}" srcId="{7DBD45E8-4216-410B-97BD-AC39F55630D6}" destId="{30326BA1-368A-457C-A086-1AAE51365CBE}" srcOrd="0" destOrd="0" parTransId="{891627D8-B34D-4353-A094-BBBADF1CE1A9}" sibTransId="{B421F3CB-82FD-48C3-97DA-A4DA3A2CE835}"/>
    <dgm:cxn modelId="{34C35D97-68BD-4AB7-ABC6-83A73B2CB040}" srcId="{30326BA1-368A-457C-A086-1AAE51365CBE}" destId="{A9B41586-236B-46F9-AAFD-29CC073CFFEA}" srcOrd="4" destOrd="0" parTransId="{29AAD426-DD6B-44D5-AFC2-D87E674D9870}" sibTransId="{F5EB588C-8CF6-4687-92E3-BE90E27B2FC9}"/>
    <dgm:cxn modelId="{1CD66BB2-FF42-4C00-93AD-0FF8553258E3}" srcId="{30326BA1-368A-457C-A086-1AAE51365CBE}" destId="{54F538C7-A09A-4BCF-A85B-0BA55EE6845E}" srcOrd="6" destOrd="0" parTransId="{3D493732-9404-44E6-B5BC-EDC8CFA566CB}" sibTransId="{FBDED56E-A96E-4208-B9A8-6F2B9445ED23}"/>
    <dgm:cxn modelId="{C02E8CC5-8957-4D56-A12B-4BC34BD9A0D4}" srcId="{30326BA1-368A-457C-A086-1AAE51365CBE}" destId="{B4EFD3F7-6A52-453A-B9E8-977277A51818}" srcOrd="1" destOrd="0" parTransId="{DAE49727-AAED-48CA-A2B7-F3057F3945CB}" sibTransId="{A325FF7A-041D-4F9B-BE30-54C44F52F460}"/>
    <dgm:cxn modelId="{2E4E98C9-9B66-2141-8E02-572B1549D423}" type="presOf" srcId="{4C15A5CA-53A0-4767-A945-8542A4EA8EEE}" destId="{CB6D3F44-7E4B-F541-B65C-F96D3B36B7D2}" srcOrd="0" destOrd="3" presId="urn:microsoft.com/office/officeart/2005/8/layout/default"/>
    <dgm:cxn modelId="{7C4FA1D8-2703-A94E-8E65-ACE73C54281D}" type="presOf" srcId="{A9B41586-236B-46F9-AAFD-29CC073CFFEA}" destId="{CB6D3F44-7E4B-F541-B65C-F96D3B36B7D2}" srcOrd="0" destOrd="5" presId="urn:microsoft.com/office/officeart/2005/8/layout/default"/>
    <dgm:cxn modelId="{61EBBDE6-3E62-654B-BDAE-ACDCCEA93BBA}" type="presOf" srcId="{54F538C7-A09A-4BCF-A85B-0BA55EE6845E}" destId="{CB6D3F44-7E4B-F541-B65C-F96D3B36B7D2}" srcOrd="0" destOrd="7" presId="urn:microsoft.com/office/officeart/2005/8/layout/default"/>
    <dgm:cxn modelId="{9F2442F3-AAFC-E443-9973-1B7900C38585}" type="presOf" srcId="{8163B59E-FC89-4350-85A4-13871B36E0CD}" destId="{CB6D3F44-7E4B-F541-B65C-F96D3B36B7D2}" srcOrd="0" destOrd="6" presId="urn:microsoft.com/office/officeart/2005/8/layout/default"/>
    <dgm:cxn modelId="{8CCB652A-8E53-0647-829C-8D0EFDF7F753}" type="presParOf" srcId="{A67932B9-F9F9-1244-ABA3-3811170DA06F}" destId="{CB6D3F44-7E4B-F541-B65C-F96D3B36B7D2}"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BAD1C2C-2980-4A1C-BD65-113E07C4C193}" type="doc">
      <dgm:prSet loTypeId="urn:microsoft.com/office/officeart/2016/7/layout/LinearBlockProcessNumbered" loCatId="process" qsTypeId="urn:microsoft.com/office/officeart/2005/8/quickstyle/simple1" qsCatId="simple" csTypeId="urn:microsoft.com/office/officeart/2005/8/colors/colorful1" csCatId="colorful"/>
      <dgm:spPr/>
      <dgm:t>
        <a:bodyPr/>
        <a:lstStyle/>
        <a:p>
          <a:endParaRPr lang="en-US"/>
        </a:p>
      </dgm:t>
    </dgm:pt>
    <dgm:pt modelId="{A8009F1D-49A8-4578-9B4F-3811FA5A921B}">
      <dgm:prSet/>
      <dgm:spPr/>
      <dgm:t>
        <a:bodyPr/>
        <a:lstStyle/>
        <a:p>
          <a:r>
            <a:rPr lang="el-GR"/>
            <a:t>Α. Είτε ιδεοληψίες είτε ψυχαναγκασμοί</a:t>
          </a:r>
          <a:endParaRPr lang="en-US"/>
        </a:p>
      </dgm:t>
    </dgm:pt>
    <dgm:pt modelId="{79BBFA16-DD8E-4D67-8135-5B837DAF7070}" type="parTrans" cxnId="{873905CF-2E38-4F9A-9C9A-A888FBF6A3C0}">
      <dgm:prSet/>
      <dgm:spPr/>
      <dgm:t>
        <a:bodyPr/>
        <a:lstStyle/>
        <a:p>
          <a:endParaRPr lang="en-US"/>
        </a:p>
      </dgm:t>
    </dgm:pt>
    <dgm:pt modelId="{11CDBFD3-FECF-4840-A60E-7E2DBD5C8BED}" type="sibTrans" cxnId="{873905CF-2E38-4F9A-9C9A-A888FBF6A3C0}">
      <dgm:prSet phldrT="01" phldr="0"/>
      <dgm:spPr/>
      <dgm:t>
        <a:bodyPr/>
        <a:lstStyle/>
        <a:p>
          <a:r>
            <a:rPr lang="en-US"/>
            <a:t>01</a:t>
          </a:r>
        </a:p>
      </dgm:t>
    </dgm:pt>
    <dgm:pt modelId="{B0C43720-F4BA-4FC5-B683-7E04245C1B29}">
      <dgm:prSet/>
      <dgm:spPr/>
      <dgm:t>
        <a:bodyPr/>
        <a:lstStyle/>
        <a:p>
          <a:r>
            <a:rPr lang="el-GR"/>
            <a:t>Β. Το άτομο έχει αναγνωρίσει ότι οι ιδεοληψίες ή οι ψυχαναγκασμοί είναι υπερβολικοί</a:t>
          </a:r>
          <a:endParaRPr lang="en-US"/>
        </a:p>
      </dgm:t>
    </dgm:pt>
    <dgm:pt modelId="{458EE399-9266-4768-A3B8-37E7D4ED5F74}" type="parTrans" cxnId="{296960E0-F071-4164-AE2A-9B4FB72035D4}">
      <dgm:prSet/>
      <dgm:spPr/>
      <dgm:t>
        <a:bodyPr/>
        <a:lstStyle/>
        <a:p>
          <a:endParaRPr lang="en-US"/>
        </a:p>
      </dgm:t>
    </dgm:pt>
    <dgm:pt modelId="{742BA5C1-2CA6-46B9-A27B-E928F7708BA2}" type="sibTrans" cxnId="{296960E0-F071-4164-AE2A-9B4FB72035D4}">
      <dgm:prSet phldrT="02" phldr="0"/>
      <dgm:spPr/>
      <dgm:t>
        <a:bodyPr/>
        <a:lstStyle/>
        <a:p>
          <a:r>
            <a:rPr lang="en-US"/>
            <a:t>02</a:t>
          </a:r>
        </a:p>
      </dgm:t>
    </dgm:pt>
    <dgm:pt modelId="{0602D500-9F6E-4162-B9B1-2111E591AA8A}">
      <dgm:prSet/>
      <dgm:spPr/>
      <dgm:t>
        <a:bodyPr/>
        <a:lstStyle/>
        <a:p>
          <a:r>
            <a:rPr lang="el-GR"/>
            <a:t>Γ. Οι ιδεοληψίες ή οι ψυχαναγκασμοί προκαλούν έκδηλη ενόχληση και είναι χρονοβόροι</a:t>
          </a:r>
          <a:endParaRPr lang="en-US"/>
        </a:p>
      </dgm:t>
    </dgm:pt>
    <dgm:pt modelId="{52D3A486-177B-4591-8F1A-40142823C474}" type="parTrans" cxnId="{E1A5FCCE-5FAC-4FEE-BA32-7E6ABD7FE472}">
      <dgm:prSet/>
      <dgm:spPr/>
      <dgm:t>
        <a:bodyPr/>
        <a:lstStyle/>
        <a:p>
          <a:endParaRPr lang="en-US"/>
        </a:p>
      </dgm:t>
    </dgm:pt>
    <dgm:pt modelId="{9310E1D0-EF4F-41D5-BA7D-105F0678912D}" type="sibTrans" cxnId="{E1A5FCCE-5FAC-4FEE-BA32-7E6ABD7FE472}">
      <dgm:prSet phldrT="03" phldr="0"/>
      <dgm:spPr/>
      <dgm:t>
        <a:bodyPr/>
        <a:lstStyle/>
        <a:p>
          <a:r>
            <a:rPr lang="en-US"/>
            <a:t>03</a:t>
          </a:r>
        </a:p>
      </dgm:t>
    </dgm:pt>
    <dgm:pt modelId="{042A82A5-5554-AD45-A61C-89ABE0BCCF19}" type="pres">
      <dgm:prSet presAssocID="{FBAD1C2C-2980-4A1C-BD65-113E07C4C193}" presName="Name0" presStyleCnt="0">
        <dgm:presLayoutVars>
          <dgm:animLvl val="lvl"/>
          <dgm:resizeHandles val="exact"/>
        </dgm:presLayoutVars>
      </dgm:prSet>
      <dgm:spPr/>
    </dgm:pt>
    <dgm:pt modelId="{0FB17257-B626-E54E-9DFD-DE1EFE8890F9}" type="pres">
      <dgm:prSet presAssocID="{A8009F1D-49A8-4578-9B4F-3811FA5A921B}" presName="compositeNode" presStyleCnt="0">
        <dgm:presLayoutVars>
          <dgm:bulletEnabled val="1"/>
        </dgm:presLayoutVars>
      </dgm:prSet>
      <dgm:spPr/>
    </dgm:pt>
    <dgm:pt modelId="{869425C7-5709-4F45-A19E-35BD973D3F7C}" type="pres">
      <dgm:prSet presAssocID="{A8009F1D-49A8-4578-9B4F-3811FA5A921B}" presName="bgRect" presStyleLbl="alignNode1" presStyleIdx="0" presStyleCnt="3"/>
      <dgm:spPr/>
    </dgm:pt>
    <dgm:pt modelId="{2EE8DCA7-AC03-2447-84D6-4B860D861D54}" type="pres">
      <dgm:prSet presAssocID="{11CDBFD3-FECF-4840-A60E-7E2DBD5C8BED}" presName="sibTransNodeRect" presStyleLbl="alignNode1" presStyleIdx="0" presStyleCnt="3">
        <dgm:presLayoutVars>
          <dgm:chMax val="0"/>
          <dgm:bulletEnabled val="1"/>
        </dgm:presLayoutVars>
      </dgm:prSet>
      <dgm:spPr/>
    </dgm:pt>
    <dgm:pt modelId="{6F2E9E18-A632-6043-B599-D22FB9534061}" type="pres">
      <dgm:prSet presAssocID="{A8009F1D-49A8-4578-9B4F-3811FA5A921B}" presName="nodeRect" presStyleLbl="alignNode1" presStyleIdx="0" presStyleCnt="3">
        <dgm:presLayoutVars>
          <dgm:bulletEnabled val="1"/>
        </dgm:presLayoutVars>
      </dgm:prSet>
      <dgm:spPr/>
    </dgm:pt>
    <dgm:pt modelId="{ED6EF3CB-B06F-C14B-BFFB-9FFCD2279691}" type="pres">
      <dgm:prSet presAssocID="{11CDBFD3-FECF-4840-A60E-7E2DBD5C8BED}" presName="sibTrans" presStyleCnt="0"/>
      <dgm:spPr/>
    </dgm:pt>
    <dgm:pt modelId="{DA889F2E-7F26-5D43-A259-05B4F51CD05F}" type="pres">
      <dgm:prSet presAssocID="{B0C43720-F4BA-4FC5-B683-7E04245C1B29}" presName="compositeNode" presStyleCnt="0">
        <dgm:presLayoutVars>
          <dgm:bulletEnabled val="1"/>
        </dgm:presLayoutVars>
      </dgm:prSet>
      <dgm:spPr/>
    </dgm:pt>
    <dgm:pt modelId="{F3F1804E-7FD5-7548-B7C4-43057EA05C23}" type="pres">
      <dgm:prSet presAssocID="{B0C43720-F4BA-4FC5-B683-7E04245C1B29}" presName="bgRect" presStyleLbl="alignNode1" presStyleIdx="1" presStyleCnt="3"/>
      <dgm:spPr/>
    </dgm:pt>
    <dgm:pt modelId="{782BB872-42F2-8F43-90BD-EF8178436705}" type="pres">
      <dgm:prSet presAssocID="{742BA5C1-2CA6-46B9-A27B-E928F7708BA2}" presName="sibTransNodeRect" presStyleLbl="alignNode1" presStyleIdx="1" presStyleCnt="3">
        <dgm:presLayoutVars>
          <dgm:chMax val="0"/>
          <dgm:bulletEnabled val="1"/>
        </dgm:presLayoutVars>
      </dgm:prSet>
      <dgm:spPr/>
    </dgm:pt>
    <dgm:pt modelId="{A44A94FE-93AA-ED48-A0FA-002A2A384504}" type="pres">
      <dgm:prSet presAssocID="{B0C43720-F4BA-4FC5-B683-7E04245C1B29}" presName="nodeRect" presStyleLbl="alignNode1" presStyleIdx="1" presStyleCnt="3">
        <dgm:presLayoutVars>
          <dgm:bulletEnabled val="1"/>
        </dgm:presLayoutVars>
      </dgm:prSet>
      <dgm:spPr/>
    </dgm:pt>
    <dgm:pt modelId="{FC363424-75EF-354D-8259-2674275C25FA}" type="pres">
      <dgm:prSet presAssocID="{742BA5C1-2CA6-46B9-A27B-E928F7708BA2}" presName="sibTrans" presStyleCnt="0"/>
      <dgm:spPr/>
    </dgm:pt>
    <dgm:pt modelId="{C4E6AB45-E2D2-B54E-AE5E-949368B2E50E}" type="pres">
      <dgm:prSet presAssocID="{0602D500-9F6E-4162-B9B1-2111E591AA8A}" presName="compositeNode" presStyleCnt="0">
        <dgm:presLayoutVars>
          <dgm:bulletEnabled val="1"/>
        </dgm:presLayoutVars>
      </dgm:prSet>
      <dgm:spPr/>
    </dgm:pt>
    <dgm:pt modelId="{30CA5920-3F3F-5047-9CEF-02396FC117D7}" type="pres">
      <dgm:prSet presAssocID="{0602D500-9F6E-4162-B9B1-2111E591AA8A}" presName="bgRect" presStyleLbl="alignNode1" presStyleIdx="2" presStyleCnt="3"/>
      <dgm:spPr/>
    </dgm:pt>
    <dgm:pt modelId="{660F549E-8C01-B244-9C10-60BEF18D3E11}" type="pres">
      <dgm:prSet presAssocID="{9310E1D0-EF4F-41D5-BA7D-105F0678912D}" presName="sibTransNodeRect" presStyleLbl="alignNode1" presStyleIdx="2" presStyleCnt="3">
        <dgm:presLayoutVars>
          <dgm:chMax val="0"/>
          <dgm:bulletEnabled val="1"/>
        </dgm:presLayoutVars>
      </dgm:prSet>
      <dgm:spPr/>
    </dgm:pt>
    <dgm:pt modelId="{35D165BE-5D6E-D149-B5F4-EEF016E47F37}" type="pres">
      <dgm:prSet presAssocID="{0602D500-9F6E-4162-B9B1-2111E591AA8A}" presName="nodeRect" presStyleLbl="alignNode1" presStyleIdx="2" presStyleCnt="3">
        <dgm:presLayoutVars>
          <dgm:bulletEnabled val="1"/>
        </dgm:presLayoutVars>
      </dgm:prSet>
      <dgm:spPr/>
    </dgm:pt>
  </dgm:ptLst>
  <dgm:cxnLst>
    <dgm:cxn modelId="{8C2BAD00-6472-E54C-A0F0-6E4A3502A4EC}" type="presOf" srcId="{B0C43720-F4BA-4FC5-B683-7E04245C1B29}" destId="{A44A94FE-93AA-ED48-A0FA-002A2A384504}" srcOrd="1" destOrd="0" presId="urn:microsoft.com/office/officeart/2016/7/layout/LinearBlockProcessNumbered"/>
    <dgm:cxn modelId="{5E600321-7E14-3A44-B717-3AC72FA1DD83}" type="presOf" srcId="{A8009F1D-49A8-4578-9B4F-3811FA5A921B}" destId="{869425C7-5709-4F45-A19E-35BD973D3F7C}" srcOrd="0" destOrd="0" presId="urn:microsoft.com/office/officeart/2016/7/layout/LinearBlockProcessNumbered"/>
    <dgm:cxn modelId="{4ABA8230-F6E9-054A-BEC9-46DA6767774E}" type="presOf" srcId="{9310E1D0-EF4F-41D5-BA7D-105F0678912D}" destId="{660F549E-8C01-B244-9C10-60BEF18D3E11}" srcOrd="0" destOrd="0" presId="urn:microsoft.com/office/officeart/2016/7/layout/LinearBlockProcessNumbered"/>
    <dgm:cxn modelId="{418E4935-03B9-EC45-9B43-F218E6561FB2}" type="presOf" srcId="{FBAD1C2C-2980-4A1C-BD65-113E07C4C193}" destId="{042A82A5-5554-AD45-A61C-89ABE0BCCF19}" srcOrd="0" destOrd="0" presId="urn:microsoft.com/office/officeart/2016/7/layout/LinearBlockProcessNumbered"/>
    <dgm:cxn modelId="{2CBC626C-6D9E-D844-AA20-96D3180EB4DF}" type="presOf" srcId="{742BA5C1-2CA6-46B9-A27B-E928F7708BA2}" destId="{782BB872-42F2-8F43-90BD-EF8178436705}" srcOrd="0" destOrd="0" presId="urn:microsoft.com/office/officeart/2016/7/layout/LinearBlockProcessNumbered"/>
    <dgm:cxn modelId="{1D5D4481-A0BF-B84E-BB80-971A2EC1AAB7}" type="presOf" srcId="{0602D500-9F6E-4162-B9B1-2111E591AA8A}" destId="{30CA5920-3F3F-5047-9CEF-02396FC117D7}" srcOrd="0" destOrd="0" presId="urn:microsoft.com/office/officeart/2016/7/layout/LinearBlockProcessNumbered"/>
    <dgm:cxn modelId="{1D93FE8C-2377-9A4C-90D2-24605BC037F7}" type="presOf" srcId="{B0C43720-F4BA-4FC5-B683-7E04245C1B29}" destId="{F3F1804E-7FD5-7548-B7C4-43057EA05C23}" srcOrd="0" destOrd="0" presId="urn:microsoft.com/office/officeart/2016/7/layout/LinearBlockProcessNumbered"/>
    <dgm:cxn modelId="{3929738F-B9B5-9B4D-83D9-F2924C445019}" type="presOf" srcId="{A8009F1D-49A8-4578-9B4F-3811FA5A921B}" destId="{6F2E9E18-A632-6043-B599-D22FB9534061}" srcOrd="1" destOrd="0" presId="urn:microsoft.com/office/officeart/2016/7/layout/LinearBlockProcessNumbered"/>
    <dgm:cxn modelId="{E4026497-D4EA-174A-8298-4AA02554D963}" type="presOf" srcId="{0602D500-9F6E-4162-B9B1-2111E591AA8A}" destId="{35D165BE-5D6E-D149-B5F4-EEF016E47F37}" srcOrd="1" destOrd="0" presId="urn:microsoft.com/office/officeart/2016/7/layout/LinearBlockProcessNumbered"/>
    <dgm:cxn modelId="{31189CB7-762E-3C49-95F3-AE28D883EBB8}" type="presOf" srcId="{11CDBFD3-FECF-4840-A60E-7E2DBD5C8BED}" destId="{2EE8DCA7-AC03-2447-84D6-4B860D861D54}" srcOrd="0" destOrd="0" presId="urn:microsoft.com/office/officeart/2016/7/layout/LinearBlockProcessNumbered"/>
    <dgm:cxn modelId="{E1A5FCCE-5FAC-4FEE-BA32-7E6ABD7FE472}" srcId="{FBAD1C2C-2980-4A1C-BD65-113E07C4C193}" destId="{0602D500-9F6E-4162-B9B1-2111E591AA8A}" srcOrd="2" destOrd="0" parTransId="{52D3A486-177B-4591-8F1A-40142823C474}" sibTransId="{9310E1D0-EF4F-41D5-BA7D-105F0678912D}"/>
    <dgm:cxn modelId="{873905CF-2E38-4F9A-9C9A-A888FBF6A3C0}" srcId="{FBAD1C2C-2980-4A1C-BD65-113E07C4C193}" destId="{A8009F1D-49A8-4578-9B4F-3811FA5A921B}" srcOrd="0" destOrd="0" parTransId="{79BBFA16-DD8E-4D67-8135-5B837DAF7070}" sibTransId="{11CDBFD3-FECF-4840-A60E-7E2DBD5C8BED}"/>
    <dgm:cxn modelId="{296960E0-F071-4164-AE2A-9B4FB72035D4}" srcId="{FBAD1C2C-2980-4A1C-BD65-113E07C4C193}" destId="{B0C43720-F4BA-4FC5-B683-7E04245C1B29}" srcOrd="1" destOrd="0" parTransId="{458EE399-9266-4768-A3B8-37E7D4ED5F74}" sibTransId="{742BA5C1-2CA6-46B9-A27B-E928F7708BA2}"/>
    <dgm:cxn modelId="{FBE91567-E890-2F4B-863C-1470A6F2F25C}" type="presParOf" srcId="{042A82A5-5554-AD45-A61C-89ABE0BCCF19}" destId="{0FB17257-B626-E54E-9DFD-DE1EFE8890F9}" srcOrd="0" destOrd="0" presId="urn:microsoft.com/office/officeart/2016/7/layout/LinearBlockProcessNumbered"/>
    <dgm:cxn modelId="{265A3D94-0048-344F-9A40-6AD36CC9B576}" type="presParOf" srcId="{0FB17257-B626-E54E-9DFD-DE1EFE8890F9}" destId="{869425C7-5709-4F45-A19E-35BD973D3F7C}" srcOrd="0" destOrd="0" presId="urn:microsoft.com/office/officeart/2016/7/layout/LinearBlockProcessNumbered"/>
    <dgm:cxn modelId="{1D34E9CB-3611-6547-81E5-71416CE059DB}" type="presParOf" srcId="{0FB17257-B626-E54E-9DFD-DE1EFE8890F9}" destId="{2EE8DCA7-AC03-2447-84D6-4B860D861D54}" srcOrd="1" destOrd="0" presId="urn:microsoft.com/office/officeart/2016/7/layout/LinearBlockProcessNumbered"/>
    <dgm:cxn modelId="{C3BA50A8-E5FB-974D-AC3B-C91B9FA8D510}" type="presParOf" srcId="{0FB17257-B626-E54E-9DFD-DE1EFE8890F9}" destId="{6F2E9E18-A632-6043-B599-D22FB9534061}" srcOrd="2" destOrd="0" presId="urn:microsoft.com/office/officeart/2016/7/layout/LinearBlockProcessNumbered"/>
    <dgm:cxn modelId="{6740063C-2A69-AB4C-B43A-0F57FEC48595}" type="presParOf" srcId="{042A82A5-5554-AD45-A61C-89ABE0BCCF19}" destId="{ED6EF3CB-B06F-C14B-BFFB-9FFCD2279691}" srcOrd="1" destOrd="0" presId="urn:microsoft.com/office/officeart/2016/7/layout/LinearBlockProcessNumbered"/>
    <dgm:cxn modelId="{91209CC3-98C0-D446-AF5D-CCF737D35E30}" type="presParOf" srcId="{042A82A5-5554-AD45-A61C-89ABE0BCCF19}" destId="{DA889F2E-7F26-5D43-A259-05B4F51CD05F}" srcOrd="2" destOrd="0" presId="urn:microsoft.com/office/officeart/2016/7/layout/LinearBlockProcessNumbered"/>
    <dgm:cxn modelId="{D3803065-E0EE-9A49-A92E-477AC152F50C}" type="presParOf" srcId="{DA889F2E-7F26-5D43-A259-05B4F51CD05F}" destId="{F3F1804E-7FD5-7548-B7C4-43057EA05C23}" srcOrd="0" destOrd="0" presId="urn:microsoft.com/office/officeart/2016/7/layout/LinearBlockProcessNumbered"/>
    <dgm:cxn modelId="{20502094-2484-A446-8A32-9357E4176294}" type="presParOf" srcId="{DA889F2E-7F26-5D43-A259-05B4F51CD05F}" destId="{782BB872-42F2-8F43-90BD-EF8178436705}" srcOrd="1" destOrd="0" presId="urn:microsoft.com/office/officeart/2016/7/layout/LinearBlockProcessNumbered"/>
    <dgm:cxn modelId="{7FC80E48-FFC6-D745-AD95-806FA4ED74ED}" type="presParOf" srcId="{DA889F2E-7F26-5D43-A259-05B4F51CD05F}" destId="{A44A94FE-93AA-ED48-A0FA-002A2A384504}" srcOrd="2" destOrd="0" presId="urn:microsoft.com/office/officeart/2016/7/layout/LinearBlockProcessNumbered"/>
    <dgm:cxn modelId="{C8EFDD9A-21F4-2947-B7EC-86061CE78B36}" type="presParOf" srcId="{042A82A5-5554-AD45-A61C-89ABE0BCCF19}" destId="{FC363424-75EF-354D-8259-2674275C25FA}" srcOrd="3" destOrd="0" presId="urn:microsoft.com/office/officeart/2016/7/layout/LinearBlockProcessNumbered"/>
    <dgm:cxn modelId="{CB257B4F-5232-654C-B5E6-C66A0A98CFDC}" type="presParOf" srcId="{042A82A5-5554-AD45-A61C-89ABE0BCCF19}" destId="{C4E6AB45-E2D2-B54E-AE5E-949368B2E50E}" srcOrd="4" destOrd="0" presId="urn:microsoft.com/office/officeart/2016/7/layout/LinearBlockProcessNumbered"/>
    <dgm:cxn modelId="{06F80295-652B-244D-B8F6-DCB69E385EAA}" type="presParOf" srcId="{C4E6AB45-E2D2-B54E-AE5E-949368B2E50E}" destId="{30CA5920-3F3F-5047-9CEF-02396FC117D7}" srcOrd="0" destOrd="0" presId="urn:microsoft.com/office/officeart/2016/7/layout/LinearBlockProcessNumbered"/>
    <dgm:cxn modelId="{050B3386-5B18-8241-9430-B51743283223}" type="presParOf" srcId="{C4E6AB45-E2D2-B54E-AE5E-949368B2E50E}" destId="{660F549E-8C01-B244-9C10-60BEF18D3E11}" srcOrd="1" destOrd="0" presId="urn:microsoft.com/office/officeart/2016/7/layout/LinearBlockProcessNumbered"/>
    <dgm:cxn modelId="{7544705E-1CA8-E44A-BCA4-D1273D4D62F5}" type="presParOf" srcId="{C4E6AB45-E2D2-B54E-AE5E-949368B2E50E}" destId="{35D165BE-5D6E-D149-B5F4-EEF016E47F37}"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AE4CA3-6BD8-A749-BF9D-8DA9076B784D}">
      <dsp:nvSpPr>
        <dsp:cNvPr id="0" name=""/>
        <dsp:cNvSpPr/>
      </dsp:nvSpPr>
      <dsp:spPr>
        <a:xfrm>
          <a:off x="5725" y="0"/>
          <a:ext cx="11715328" cy="480131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977900">
            <a:lnSpc>
              <a:spcPct val="90000"/>
            </a:lnSpc>
            <a:spcBef>
              <a:spcPct val="0"/>
            </a:spcBef>
            <a:spcAft>
              <a:spcPct val="35000"/>
            </a:spcAft>
            <a:buNone/>
          </a:pPr>
          <a:r>
            <a:rPr lang="el-GR" sz="2200" kern="1200" dirty="0"/>
            <a:t>Έτσι λέμε ότι εθελοντικές οργανώσεις, είναι αυτές που παρουσιάζουν τα παρακάτω χαρακτηριστικά: </a:t>
          </a:r>
          <a:endParaRPr lang="en-US" sz="2200" kern="1200" dirty="0"/>
        </a:p>
        <a:p>
          <a:pPr marL="171450" lvl="1" indent="-171450" algn="l" defTabSz="755650">
            <a:lnSpc>
              <a:spcPct val="90000"/>
            </a:lnSpc>
            <a:spcBef>
              <a:spcPct val="0"/>
            </a:spcBef>
            <a:spcAft>
              <a:spcPct val="15000"/>
            </a:spcAft>
            <a:buChar char="•"/>
          </a:pPr>
          <a:r>
            <a:rPr lang="el-GR" sz="1700" kern="1200" dirty="0"/>
            <a:t>Δεν είναι κυβερνητικές οργανώσεις και ούτε ανήκουν στον ευρύτερο τομέα της κρατικής διοίκησης </a:t>
          </a:r>
          <a:endParaRPr lang="en-US" sz="1700" kern="1200" dirty="0"/>
        </a:p>
        <a:p>
          <a:pPr marL="171450" lvl="1" indent="-171450" algn="l" defTabSz="755650">
            <a:lnSpc>
              <a:spcPct val="90000"/>
            </a:lnSpc>
            <a:spcBef>
              <a:spcPct val="0"/>
            </a:spcBef>
            <a:spcAft>
              <a:spcPct val="15000"/>
            </a:spcAft>
            <a:buChar char="•"/>
          </a:pPr>
          <a:r>
            <a:rPr lang="el-GR" sz="1700" kern="1200" dirty="0"/>
            <a:t>Δεν είναι πολιτικά κόμματα</a:t>
          </a:r>
          <a:br>
            <a:rPr lang="el-GR" sz="1700" kern="1200" dirty="0"/>
          </a:br>
          <a:r>
            <a:rPr lang="el-GR" sz="1700" kern="1200" dirty="0"/>
            <a:t>Έχουν μια τυπική μορφή - οργάνωση</a:t>
          </a:r>
          <a:br>
            <a:rPr lang="el-GR" sz="1700" kern="1200" dirty="0"/>
          </a:br>
          <a:r>
            <a:rPr lang="el-GR" sz="1700" kern="1200" dirty="0"/>
            <a:t>Έχουν μη κερδοσκοπικό χαρακτήρα, αλλά μπορεί να έχουν </a:t>
          </a:r>
          <a:endParaRPr lang="en-US" sz="1700" kern="1200" dirty="0"/>
        </a:p>
        <a:p>
          <a:pPr marL="171450" lvl="1" indent="-171450" algn="l" defTabSz="755650">
            <a:lnSpc>
              <a:spcPct val="90000"/>
            </a:lnSpc>
            <a:spcBef>
              <a:spcPct val="0"/>
            </a:spcBef>
            <a:spcAft>
              <a:spcPct val="15000"/>
            </a:spcAft>
            <a:buChar char="•"/>
          </a:pPr>
          <a:r>
            <a:rPr lang="el-GR" sz="1700" kern="1200" dirty="0"/>
            <a:t>κερδοσκοπική δραστηριότητα</a:t>
          </a:r>
          <a:br>
            <a:rPr lang="el-GR" sz="1700" kern="1200" dirty="0"/>
          </a:br>
          <a:r>
            <a:rPr lang="el-GR" sz="1700" kern="1200" dirty="0"/>
            <a:t>Προσφέρουν υπηρεσίες σε κάποιες πληθυσμιακές ομάδες και όχι στα </a:t>
          </a:r>
          <a:endParaRPr lang="en-US" sz="1700" kern="1200" dirty="0"/>
        </a:p>
        <a:p>
          <a:pPr marL="171450" lvl="1" indent="-171450" algn="l" defTabSz="755650">
            <a:lnSpc>
              <a:spcPct val="90000"/>
            </a:lnSpc>
            <a:spcBef>
              <a:spcPct val="0"/>
            </a:spcBef>
            <a:spcAft>
              <a:spcPct val="15000"/>
            </a:spcAft>
            <a:buChar char="•"/>
          </a:pPr>
          <a:r>
            <a:rPr lang="el-GR" sz="1700" kern="1200" dirty="0"/>
            <a:t>μέλη τους</a:t>
          </a:r>
          <a:br>
            <a:rPr lang="el-GR" sz="1700" kern="1200" dirty="0"/>
          </a:br>
          <a:r>
            <a:rPr lang="el-GR" sz="1700" kern="1200" dirty="0"/>
            <a:t>Το έμψυχο δυναμικό που απασχολείται στην οργάνωση, απασχολείται </a:t>
          </a:r>
          <a:endParaRPr lang="en-US" sz="1700" kern="1200" dirty="0"/>
        </a:p>
        <a:p>
          <a:pPr marL="171450" lvl="1" indent="-171450" algn="l" defTabSz="755650">
            <a:lnSpc>
              <a:spcPct val="90000"/>
            </a:lnSpc>
            <a:spcBef>
              <a:spcPct val="0"/>
            </a:spcBef>
            <a:spcAft>
              <a:spcPct val="15000"/>
            </a:spcAft>
            <a:buChar char="•"/>
          </a:pPr>
          <a:r>
            <a:rPr lang="el-GR" sz="1700" kern="1200" dirty="0"/>
            <a:t>κυρίως και κατά πλειοψηφία σε εθελοντική βάση, χωρίς βέβαια αυτό να αποτρέπει την απασχόληση και κάποιον στελεχών ή άλλων σε επαγγελματική βάση. </a:t>
          </a:r>
          <a:endParaRPr lang="en-US" sz="1700" kern="1200" dirty="0"/>
        </a:p>
        <a:p>
          <a:pPr marL="171450" lvl="1" indent="-171450" algn="l" defTabSz="755650">
            <a:lnSpc>
              <a:spcPct val="90000"/>
            </a:lnSpc>
            <a:spcBef>
              <a:spcPct val="0"/>
            </a:spcBef>
            <a:spcAft>
              <a:spcPct val="15000"/>
            </a:spcAft>
            <a:buChar char="•"/>
          </a:pPr>
          <a:r>
            <a:rPr lang="el-GR" sz="1700" kern="1200" dirty="0"/>
            <a:t>Ο εθελοντικός τομέας στην Ελλάδα δεν φαίνεται να είναι αναπτυγμένος σε βαθμό τουλάχιστον ανάλογο με άλλες χώρες της Δυτικής Ευρώπης. Υπάρχουν περίπου 1200 οργανώσεις που εντάσσουν τους εαυτούς τους στον «μη κυβερνητικό - εθελοντικό χώρο». Αν ληφθεί υπόψη ότι για την νομιμοποίηση της κάθε οργάνωσης υποχρεωτικά αυτή θα πρέπει να υφίστανται τουλάχιστον 21 εγγεγραμμένα μέλη, συνάγεται το συμπέρασμα ότι σε αυτές τις οργανώσεις δραστηριοποιούνται τουλάχιστον 25.200 άτομα </a:t>
          </a:r>
          <a:endParaRPr lang="en-US" sz="1700" kern="1200" dirty="0"/>
        </a:p>
      </dsp:txBody>
      <dsp:txXfrm>
        <a:off x="5725" y="0"/>
        <a:ext cx="11715328" cy="480131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EA154-1063-CB43-B7CD-E2B0DE57FFBD}">
      <dsp:nvSpPr>
        <dsp:cNvPr id="0" name=""/>
        <dsp:cNvSpPr/>
      </dsp:nvSpPr>
      <dsp:spPr>
        <a:xfrm>
          <a:off x="0" y="631"/>
          <a:ext cx="5741533"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8142B3-AC05-8F49-B0E3-C4B745ACE89E}">
      <dsp:nvSpPr>
        <dsp:cNvPr id="0" name=""/>
        <dsp:cNvSpPr/>
      </dsp:nvSpPr>
      <dsp:spPr>
        <a:xfrm>
          <a:off x="0" y="631"/>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l-GR" sz="2900" kern="1200"/>
            <a:t>Α. Το άτομο έχει εκτεθεί σε τραυματικό γεγονός</a:t>
          </a:r>
          <a:endParaRPr lang="en-US" sz="2900" kern="1200"/>
        </a:p>
      </dsp:txBody>
      <dsp:txXfrm>
        <a:off x="0" y="631"/>
        <a:ext cx="5741533" cy="1033944"/>
      </dsp:txXfrm>
    </dsp:sp>
    <dsp:sp modelId="{CF3EDC5B-3E15-4C49-A67F-7AE796C97D93}">
      <dsp:nvSpPr>
        <dsp:cNvPr id="0" name=""/>
        <dsp:cNvSpPr/>
      </dsp:nvSpPr>
      <dsp:spPr>
        <a:xfrm>
          <a:off x="0" y="1034575"/>
          <a:ext cx="5741533" cy="0"/>
        </a:xfrm>
        <a:prstGeom prst="line">
          <a:avLst/>
        </a:prstGeom>
        <a:solidFill>
          <a:schemeClr val="accent5">
            <a:hueOff val="-501234"/>
            <a:satOff val="276"/>
            <a:lumOff val="1324"/>
            <a:alphaOff val="0"/>
          </a:schemeClr>
        </a:solidFill>
        <a:ln w="19050" cap="rnd" cmpd="sng" algn="ctr">
          <a:solidFill>
            <a:schemeClr val="accent5">
              <a:hueOff val="-501234"/>
              <a:satOff val="276"/>
              <a:lumOff val="13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8D8A17-9B97-A045-90B0-08CDF9B154EE}">
      <dsp:nvSpPr>
        <dsp:cNvPr id="0" name=""/>
        <dsp:cNvSpPr/>
      </dsp:nvSpPr>
      <dsp:spPr>
        <a:xfrm>
          <a:off x="0" y="1034575"/>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l-GR" sz="2900" kern="1200"/>
            <a:t>Β. Το τραυματικό γεγονός επαναβιώνεται επίμονα</a:t>
          </a:r>
          <a:endParaRPr lang="en-US" sz="2900" kern="1200"/>
        </a:p>
      </dsp:txBody>
      <dsp:txXfrm>
        <a:off x="0" y="1034575"/>
        <a:ext cx="5741533" cy="1033944"/>
      </dsp:txXfrm>
    </dsp:sp>
    <dsp:sp modelId="{5121AF49-D241-8D47-BBBC-8A9C18CE341C}">
      <dsp:nvSpPr>
        <dsp:cNvPr id="0" name=""/>
        <dsp:cNvSpPr/>
      </dsp:nvSpPr>
      <dsp:spPr>
        <a:xfrm>
          <a:off x="0" y="2068519"/>
          <a:ext cx="5741533" cy="0"/>
        </a:xfrm>
        <a:prstGeom prst="line">
          <a:avLst/>
        </a:prstGeom>
        <a:solidFill>
          <a:schemeClr val="accent5">
            <a:hueOff val="-1002469"/>
            <a:satOff val="551"/>
            <a:lumOff val="2647"/>
            <a:alphaOff val="0"/>
          </a:schemeClr>
        </a:solidFill>
        <a:ln w="19050" cap="rnd" cmpd="sng" algn="ctr">
          <a:solidFill>
            <a:schemeClr val="accent5">
              <a:hueOff val="-1002469"/>
              <a:satOff val="551"/>
              <a:lumOff val="264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427E97-E0B4-5848-8750-A8A2F41EBB08}">
      <dsp:nvSpPr>
        <dsp:cNvPr id="0" name=""/>
        <dsp:cNvSpPr/>
      </dsp:nvSpPr>
      <dsp:spPr>
        <a:xfrm>
          <a:off x="0" y="2068519"/>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l-GR" sz="2900" kern="1200"/>
            <a:t>Γ. Επίμονη αποφυγή ερεθισμάτων συνδεόμενων με το τραύμα</a:t>
          </a:r>
          <a:endParaRPr lang="en-US" sz="2900" kern="1200"/>
        </a:p>
      </dsp:txBody>
      <dsp:txXfrm>
        <a:off x="0" y="2068519"/>
        <a:ext cx="5741533" cy="1033944"/>
      </dsp:txXfrm>
    </dsp:sp>
    <dsp:sp modelId="{1FD94FC6-DA42-884C-802D-68C0D27A58B4}">
      <dsp:nvSpPr>
        <dsp:cNvPr id="0" name=""/>
        <dsp:cNvSpPr/>
      </dsp:nvSpPr>
      <dsp:spPr>
        <a:xfrm>
          <a:off x="0" y="3102463"/>
          <a:ext cx="5741533" cy="0"/>
        </a:xfrm>
        <a:prstGeom prst="line">
          <a:avLst/>
        </a:prstGeom>
        <a:solidFill>
          <a:schemeClr val="accent5">
            <a:hueOff val="-1503703"/>
            <a:satOff val="827"/>
            <a:lumOff val="3971"/>
            <a:alphaOff val="0"/>
          </a:schemeClr>
        </a:solidFill>
        <a:ln w="19050" cap="rnd" cmpd="sng" algn="ctr">
          <a:solidFill>
            <a:schemeClr val="accent5">
              <a:hueOff val="-1503703"/>
              <a:satOff val="827"/>
              <a:lumOff val="397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E62781-FA39-2540-858B-782387E94E8D}">
      <dsp:nvSpPr>
        <dsp:cNvPr id="0" name=""/>
        <dsp:cNvSpPr/>
      </dsp:nvSpPr>
      <dsp:spPr>
        <a:xfrm>
          <a:off x="0" y="3102463"/>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l-GR" sz="2900" kern="1200"/>
            <a:t>Δ. Επίμονα συμπτώματα αυξημένης διεγερσιμότητας</a:t>
          </a:r>
          <a:endParaRPr lang="en-US" sz="2900" kern="1200"/>
        </a:p>
      </dsp:txBody>
      <dsp:txXfrm>
        <a:off x="0" y="3102463"/>
        <a:ext cx="5741533" cy="1033944"/>
      </dsp:txXfrm>
    </dsp:sp>
    <dsp:sp modelId="{AE993603-4718-DC4D-B7B3-513FBF6C9A96}">
      <dsp:nvSpPr>
        <dsp:cNvPr id="0" name=""/>
        <dsp:cNvSpPr/>
      </dsp:nvSpPr>
      <dsp:spPr>
        <a:xfrm>
          <a:off x="0" y="4136407"/>
          <a:ext cx="5741533" cy="0"/>
        </a:xfrm>
        <a:prstGeom prst="line">
          <a:avLst/>
        </a:prstGeom>
        <a:solidFill>
          <a:schemeClr val="accent5">
            <a:hueOff val="-2004937"/>
            <a:satOff val="1102"/>
            <a:lumOff val="5294"/>
            <a:alphaOff val="0"/>
          </a:schemeClr>
        </a:solidFill>
        <a:ln w="19050" cap="rnd" cmpd="sng" algn="ctr">
          <a:solidFill>
            <a:schemeClr val="accent5">
              <a:hueOff val="-2004937"/>
              <a:satOff val="1102"/>
              <a:lumOff val="529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4A8DC4-DCAA-8242-B00A-CF5D6E3326CC}">
      <dsp:nvSpPr>
        <dsp:cNvPr id="0" name=""/>
        <dsp:cNvSpPr/>
      </dsp:nvSpPr>
      <dsp:spPr>
        <a:xfrm>
          <a:off x="0" y="4136407"/>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l-GR" sz="2900" kern="1200"/>
            <a:t>Ε. Η διάρκεια της διαταραχής είναι μεγαλύτερη από ένα μήνα</a:t>
          </a:r>
          <a:endParaRPr lang="en-US" sz="2900" kern="1200"/>
        </a:p>
      </dsp:txBody>
      <dsp:txXfrm>
        <a:off x="0" y="4136407"/>
        <a:ext cx="5741533" cy="103394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23FAB3-CE63-0448-B736-8C0AE406BE34}">
      <dsp:nvSpPr>
        <dsp:cNvPr id="0" name=""/>
        <dsp:cNvSpPr/>
      </dsp:nvSpPr>
      <dsp:spPr>
        <a:xfrm>
          <a:off x="0" y="631"/>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A545AF-A866-A845-AB86-08FFF7AC1ADA}">
      <dsp:nvSpPr>
        <dsp:cNvPr id="0" name=""/>
        <dsp:cNvSpPr/>
      </dsp:nvSpPr>
      <dsp:spPr>
        <a:xfrm>
          <a:off x="0" y="631"/>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a:t>Α. Το άτομο έχει εκτεθεί σε τραυματικό γεγονός</a:t>
          </a:r>
          <a:endParaRPr lang="en-US" sz="2000" kern="1200"/>
        </a:p>
      </dsp:txBody>
      <dsp:txXfrm>
        <a:off x="0" y="631"/>
        <a:ext cx="5741533" cy="1033944"/>
      </dsp:txXfrm>
    </dsp:sp>
    <dsp:sp modelId="{9DA4E661-B1D5-864A-9419-9ED433185C74}">
      <dsp:nvSpPr>
        <dsp:cNvPr id="0" name=""/>
        <dsp:cNvSpPr/>
      </dsp:nvSpPr>
      <dsp:spPr>
        <a:xfrm>
          <a:off x="0" y="1034575"/>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FFD2CB-E850-1542-A89B-84F50BFEEBED}">
      <dsp:nvSpPr>
        <dsp:cNvPr id="0" name=""/>
        <dsp:cNvSpPr/>
      </dsp:nvSpPr>
      <dsp:spPr>
        <a:xfrm>
          <a:off x="0" y="1034575"/>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a:t>Β. Το άτομο είτε κατά τη διάρκεια είτε μετά το βίωμα  παρουσιάζει περισσότερα από τρία αποσυνδετικά συμπτώματα</a:t>
          </a:r>
          <a:endParaRPr lang="en-US" sz="2000" kern="1200"/>
        </a:p>
      </dsp:txBody>
      <dsp:txXfrm>
        <a:off x="0" y="1034575"/>
        <a:ext cx="5741533" cy="1033944"/>
      </dsp:txXfrm>
    </dsp:sp>
    <dsp:sp modelId="{E9A51037-5020-1142-A23A-1CDC924CE0C8}">
      <dsp:nvSpPr>
        <dsp:cNvPr id="0" name=""/>
        <dsp:cNvSpPr/>
      </dsp:nvSpPr>
      <dsp:spPr>
        <a:xfrm>
          <a:off x="0" y="2068519"/>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8A9CF8-B21E-A34B-BEB8-D5DFC9B43A89}">
      <dsp:nvSpPr>
        <dsp:cNvPr id="0" name=""/>
        <dsp:cNvSpPr/>
      </dsp:nvSpPr>
      <dsp:spPr>
        <a:xfrm>
          <a:off x="0" y="2068519"/>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a:t>Γ. Το τραυματικό γεγονός επαναβιώνεται με επαναλαμβανόμενες σκέψεις, όνειρα, παραισθήσεις, επεισόδια επαναβιώσεων</a:t>
          </a:r>
          <a:endParaRPr lang="en-US" sz="2000" kern="1200"/>
        </a:p>
      </dsp:txBody>
      <dsp:txXfrm>
        <a:off x="0" y="2068519"/>
        <a:ext cx="5741533" cy="1033944"/>
      </dsp:txXfrm>
    </dsp:sp>
    <dsp:sp modelId="{B6689931-9412-F148-B01E-21B9476190EE}">
      <dsp:nvSpPr>
        <dsp:cNvPr id="0" name=""/>
        <dsp:cNvSpPr/>
      </dsp:nvSpPr>
      <dsp:spPr>
        <a:xfrm>
          <a:off x="0" y="3102463"/>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42F2F9-CBA8-2649-B837-E24DF8E7C1BB}">
      <dsp:nvSpPr>
        <dsp:cNvPr id="0" name=""/>
        <dsp:cNvSpPr/>
      </dsp:nvSpPr>
      <dsp:spPr>
        <a:xfrm>
          <a:off x="0" y="3102463"/>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a:t>Δ. Αποφυγή ερεθισμάτων που προκαλούν ανακλήσεις του τραύματος</a:t>
          </a:r>
          <a:endParaRPr lang="en-US" sz="2000" kern="1200"/>
        </a:p>
      </dsp:txBody>
      <dsp:txXfrm>
        <a:off x="0" y="3102463"/>
        <a:ext cx="5741533" cy="1033944"/>
      </dsp:txXfrm>
    </dsp:sp>
    <dsp:sp modelId="{4F3B819B-3137-2F4C-8D9D-64DBD8A694B0}">
      <dsp:nvSpPr>
        <dsp:cNvPr id="0" name=""/>
        <dsp:cNvSpPr/>
      </dsp:nvSpPr>
      <dsp:spPr>
        <a:xfrm>
          <a:off x="0" y="4136407"/>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C3730A-2DF9-FD4E-B0D3-3151410AFE7F}">
      <dsp:nvSpPr>
        <dsp:cNvPr id="0" name=""/>
        <dsp:cNvSpPr/>
      </dsp:nvSpPr>
      <dsp:spPr>
        <a:xfrm>
          <a:off x="0" y="4136407"/>
          <a:ext cx="5741533" cy="1033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a:t>Ε. Έντονα συμπτώματα άγχους</a:t>
          </a:r>
          <a:endParaRPr lang="en-US" sz="2000" kern="1200"/>
        </a:p>
      </dsp:txBody>
      <dsp:txXfrm>
        <a:off x="0" y="4136407"/>
        <a:ext cx="5741533" cy="103394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B41CF1-6CC3-7E43-8A93-F241C0C60F9F}">
      <dsp:nvSpPr>
        <dsp:cNvPr id="0" name=""/>
        <dsp:cNvSpPr/>
      </dsp:nvSpPr>
      <dsp:spPr>
        <a:xfrm>
          <a:off x="0" y="2524"/>
          <a:ext cx="5741533"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24D4DB-30CE-5B47-839A-C25B54C54007}">
      <dsp:nvSpPr>
        <dsp:cNvPr id="0" name=""/>
        <dsp:cNvSpPr/>
      </dsp:nvSpPr>
      <dsp:spPr>
        <a:xfrm>
          <a:off x="0" y="2524"/>
          <a:ext cx="5741533" cy="1721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a:t>Α. Υπερβολικό άγχος που διαρκεί για τουλάχιστον 6 μήνες</a:t>
          </a:r>
          <a:endParaRPr lang="en-US" sz="2700" kern="1200"/>
        </a:p>
      </dsp:txBody>
      <dsp:txXfrm>
        <a:off x="0" y="2524"/>
        <a:ext cx="5741533" cy="1721977"/>
      </dsp:txXfrm>
    </dsp:sp>
    <dsp:sp modelId="{7035A252-6173-1F47-B138-443C103166EF}">
      <dsp:nvSpPr>
        <dsp:cNvPr id="0" name=""/>
        <dsp:cNvSpPr/>
      </dsp:nvSpPr>
      <dsp:spPr>
        <a:xfrm>
          <a:off x="0" y="1724502"/>
          <a:ext cx="5741533"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427AA3-C615-374F-8FC9-28088F259D11}">
      <dsp:nvSpPr>
        <dsp:cNvPr id="0" name=""/>
        <dsp:cNvSpPr/>
      </dsp:nvSpPr>
      <dsp:spPr>
        <a:xfrm>
          <a:off x="0" y="1724502"/>
          <a:ext cx="5741533" cy="1721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a:t>Β. Το άτομο αισθάνεται ότι είναι δύσκολο να ελέγξει την ανησυχία</a:t>
          </a:r>
          <a:endParaRPr lang="en-US" sz="2700" kern="1200"/>
        </a:p>
      </dsp:txBody>
      <dsp:txXfrm>
        <a:off x="0" y="1724502"/>
        <a:ext cx="5741533" cy="1721977"/>
      </dsp:txXfrm>
    </dsp:sp>
    <dsp:sp modelId="{B7E17451-615B-8E42-803E-FB8A217C68E2}">
      <dsp:nvSpPr>
        <dsp:cNvPr id="0" name=""/>
        <dsp:cNvSpPr/>
      </dsp:nvSpPr>
      <dsp:spPr>
        <a:xfrm>
          <a:off x="0" y="3446480"/>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7BEF94-5201-2049-815E-0E331CEBA820}">
      <dsp:nvSpPr>
        <dsp:cNvPr id="0" name=""/>
        <dsp:cNvSpPr/>
      </dsp:nvSpPr>
      <dsp:spPr>
        <a:xfrm>
          <a:off x="0" y="3446480"/>
          <a:ext cx="5741533" cy="1721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a:t>Γ. Το άγχος συνδέεται με συμπτώματα, όπως η νευρικότητα, η εύκολη κόπωση, η δυσκολία συγκέντρωσης, κ.ά.</a:t>
          </a:r>
          <a:endParaRPr lang="en-US" sz="2700" kern="1200"/>
        </a:p>
      </dsp:txBody>
      <dsp:txXfrm>
        <a:off x="0" y="3446480"/>
        <a:ext cx="5741533" cy="172197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424F2-0C8C-364D-80CB-AD38D22FEA87}">
      <dsp:nvSpPr>
        <dsp:cNvPr id="0" name=""/>
        <dsp:cNvSpPr/>
      </dsp:nvSpPr>
      <dsp:spPr>
        <a:xfrm>
          <a:off x="0" y="0"/>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C57C99-57FA-0A4B-9861-86A7A13BE30C}">
      <dsp:nvSpPr>
        <dsp:cNvPr id="0" name=""/>
        <dsp:cNvSpPr/>
      </dsp:nvSpPr>
      <dsp:spPr>
        <a:xfrm>
          <a:off x="0" y="0"/>
          <a:ext cx="5741533" cy="1292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l-GR" sz="2300" kern="1200"/>
            <a:t>Α. Προεξάρχουν έντονο άγχος, Προσβολές Πανικού, ή  ιδεοληψίες ή ψυχαναγκασμοί</a:t>
          </a:r>
          <a:endParaRPr lang="en-US" sz="2300" kern="1200"/>
        </a:p>
      </dsp:txBody>
      <dsp:txXfrm>
        <a:off x="0" y="0"/>
        <a:ext cx="5741533" cy="1292745"/>
      </dsp:txXfrm>
    </dsp:sp>
    <dsp:sp modelId="{322FCA32-1027-984D-B84F-BAEE02467C5C}">
      <dsp:nvSpPr>
        <dsp:cNvPr id="0" name=""/>
        <dsp:cNvSpPr/>
      </dsp:nvSpPr>
      <dsp:spPr>
        <a:xfrm>
          <a:off x="0" y="1292745"/>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D836B2-C15F-C945-AD3D-5AB66B36E9E4}">
      <dsp:nvSpPr>
        <dsp:cNvPr id="0" name=""/>
        <dsp:cNvSpPr/>
      </dsp:nvSpPr>
      <dsp:spPr>
        <a:xfrm>
          <a:off x="0" y="1292745"/>
          <a:ext cx="5741533" cy="1292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l-GR" sz="2300" kern="1200"/>
            <a:t>Β. Υπάρχει η  ένδειξη ότι τα συμπτώματα εμφανίστηκαν κατά τη διάρκεια ή μέσα σε ένα μήνα μετά από Τοξίκωση ή Στέρηση Ουσίας</a:t>
          </a:r>
          <a:endParaRPr lang="en-US" sz="2300" kern="1200"/>
        </a:p>
      </dsp:txBody>
      <dsp:txXfrm>
        <a:off x="0" y="1292745"/>
        <a:ext cx="5741533" cy="1292745"/>
      </dsp:txXfrm>
    </dsp:sp>
    <dsp:sp modelId="{2E87BEED-589C-5144-9FC8-3612B0D09701}">
      <dsp:nvSpPr>
        <dsp:cNvPr id="0" name=""/>
        <dsp:cNvSpPr/>
      </dsp:nvSpPr>
      <dsp:spPr>
        <a:xfrm>
          <a:off x="0" y="2585491"/>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C059DF-5FAC-2C40-819B-F167C09B6D3F}">
      <dsp:nvSpPr>
        <dsp:cNvPr id="0" name=""/>
        <dsp:cNvSpPr/>
      </dsp:nvSpPr>
      <dsp:spPr>
        <a:xfrm>
          <a:off x="0" y="2585491"/>
          <a:ext cx="5741533" cy="1292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l-GR" sz="2300" kern="1200"/>
            <a:t>Γ. Η διαταραχή δεν εξηγείται καλύτερα με Αγχώδη Διαταραχή, η οποία δεν προκαλείται από ουσίες</a:t>
          </a:r>
          <a:endParaRPr lang="en-US" sz="2300" kern="1200"/>
        </a:p>
      </dsp:txBody>
      <dsp:txXfrm>
        <a:off x="0" y="2585491"/>
        <a:ext cx="5741533" cy="1292745"/>
      </dsp:txXfrm>
    </dsp:sp>
    <dsp:sp modelId="{9ED029D3-4766-234E-A756-788111FF6AA4}">
      <dsp:nvSpPr>
        <dsp:cNvPr id="0" name=""/>
        <dsp:cNvSpPr/>
      </dsp:nvSpPr>
      <dsp:spPr>
        <a:xfrm>
          <a:off x="0" y="3878237"/>
          <a:ext cx="5741533"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D1AB30-3103-AC46-9B50-AA8B5326A54F}">
      <dsp:nvSpPr>
        <dsp:cNvPr id="0" name=""/>
        <dsp:cNvSpPr/>
      </dsp:nvSpPr>
      <dsp:spPr>
        <a:xfrm>
          <a:off x="0" y="3878237"/>
          <a:ext cx="5741533" cy="1292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l-GR" sz="2300" kern="1200"/>
            <a:t>Δ. Η διαταραχή δεν εμφανίζεται αποκλειστικά κατά τη διάρκεια της πορείας του ντελίριου</a:t>
          </a:r>
          <a:endParaRPr lang="en-US" sz="2300" kern="1200"/>
        </a:p>
      </dsp:txBody>
      <dsp:txXfrm>
        <a:off x="0" y="3878237"/>
        <a:ext cx="5741533" cy="12927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0B26FD-7446-974A-81A6-6F902D90EC02}">
      <dsp:nvSpPr>
        <dsp:cNvPr id="0" name=""/>
        <dsp:cNvSpPr/>
      </dsp:nvSpPr>
      <dsp:spPr>
        <a:xfrm>
          <a:off x="2159574" y="750545"/>
          <a:ext cx="466052" cy="91440"/>
        </a:xfrm>
        <a:custGeom>
          <a:avLst/>
          <a:gdLst/>
          <a:ahLst/>
          <a:cxnLst/>
          <a:rect l="0" t="0" r="0" b="0"/>
          <a:pathLst>
            <a:path>
              <a:moveTo>
                <a:pt x="0" y="45720"/>
              </a:moveTo>
              <a:lnTo>
                <a:pt x="466052"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380184" y="793782"/>
        <a:ext cx="24832" cy="4966"/>
      </dsp:txXfrm>
    </dsp:sp>
    <dsp:sp modelId="{EA249D5E-8DFD-9E43-B95B-10D66F125723}">
      <dsp:nvSpPr>
        <dsp:cNvPr id="0" name=""/>
        <dsp:cNvSpPr/>
      </dsp:nvSpPr>
      <dsp:spPr>
        <a:xfrm>
          <a:off x="2015" y="148457"/>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Η παντελής απώλεια της όρασης και στα δύο μάτια</a:t>
          </a:r>
          <a:endParaRPr lang="en-US" sz="1900" kern="1200" dirty="0"/>
        </a:p>
      </dsp:txBody>
      <dsp:txXfrm>
        <a:off x="2015" y="148457"/>
        <a:ext cx="2159358" cy="1295615"/>
      </dsp:txXfrm>
    </dsp:sp>
    <dsp:sp modelId="{7600D4BC-AEB6-8347-900A-E525BFB538DB}">
      <dsp:nvSpPr>
        <dsp:cNvPr id="0" name=""/>
        <dsp:cNvSpPr/>
      </dsp:nvSpPr>
      <dsp:spPr>
        <a:xfrm>
          <a:off x="4815586" y="750545"/>
          <a:ext cx="466052" cy="91440"/>
        </a:xfrm>
        <a:custGeom>
          <a:avLst/>
          <a:gdLst/>
          <a:ahLst/>
          <a:cxnLst/>
          <a:rect l="0" t="0" r="0" b="0"/>
          <a:pathLst>
            <a:path>
              <a:moveTo>
                <a:pt x="0" y="45720"/>
              </a:moveTo>
              <a:lnTo>
                <a:pt x="466052"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5036196" y="793782"/>
        <a:ext cx="24832" cy="4966"/>
      </dsp:txXfrm>
    </dsp:sp>
    <dsp:sp modelId="{5D75B86C-5079-E446-92FE-00F464EF1631}">
      <dsp:nvSpPr>
        <dsp:cNvPr id="0" name=""/>
        <dsp:cNvSpPr/>
      </dsp:nvSpPr>
      <dsp:spPr>
        <a:xfrm>
          <a:off x="2658027" y="148457"/>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Η ολοκληρωτική γενική μετατραυματική παράλυση</a:t>
          </a:r>
          <a:endParaRPr lang="en-US" sz="1900" kern="1200" dirty="0"/>
        </a:p>
      </dsp:txBody>
      <dsp:txXfrm>
        <a:off x="2658027" y="148457"/>
        <a:ext cx="2159358" cy="1295615"/>
      </dsp:txXfrm>
    </dsp:sp>
    <dsp:sp modelId="{709B3ADD-BAF2-AA4B-AB50-DC2309C89F70}">
      <dsp:nvSpPr>
        <dsp:cNvPr id="0" name=""/>
        <dsp:cNvSpPr/>
      </dsp:nvSpPr>
      <dsp:spPr>
        <a:xfrm>
          <a:off x="7471597" y="750545"/>
          <a:ext cx="466052" cy="91440"/>
        </a:xfrm>
        <a:custGeom>
          <a:avLst/>
          <a:gdLst/>
          <a:ahLst/>
          <a:cxnLst/>
          <a:rect l="0" t="0" r="0" b="0"/>
          <a:pathLst>
            <a:path>
              <a:moveTo>
                <a:pt x="0" y="45720"/>
              </a:moveTo>
              <a:lnTo>
                <a:pt x="466052"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7692207" y="793782"/>
        <a:ext cx="24832" cy="4966"/>
      </dsp:txXfrm>
    </dsp:sp>
    <dsp:sp modelId="{265AD8EF-4482-4446-8C79-31590CB5BBEE}">
      <dsp:nvSpPr>
        <dsp:cNvPr id="0" name=""/>
        <dsp:cNvSpPr/>
      </dsp:nvSpPr>
      <dsp:spPr>
        <a:xfrm>
          <a:off x="5314038" y="148457"/>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Η απώλεια των άνω άκρων, των χεριών</a:t>
          </a:r>
          <a:endParaRPr lang="en-US" sz="1900" kern="1200" dirty="0"/>
        </a:p>
      </dsp:txBody>
      <dsp:txXfrm>
        <a:off x="5314038" y="148457"/>
        <a:ext cx="2159358" cy="1295615"/>
      </dsp:txXfrm>
    </dsp:sp>
    <dsp:sp modelId="{79F57DE8-D787-3E43-9821-FA7B249A8AA3}">
      <dsp:nvSpPr>
        <dsp:cNvPr id="0" name=""/>
        <dsp:cNvSpPr/>
      </dsp:nvSpPr>
      <dsp:spPr>
        <a:xfrm>
          <a:off x="1081695" y="1442273"/>
          <a:ext cx="7968034" cy="466052"/>
        </a:xfrm>
        <a:custGeom>
          <a:avLst/>
          <a:gdLst/>
          <a:ahLst/>
          <a:cxnLst/>
          <a:rect l="0" t="0" r="0" b="0"/>
          <a:pathLst>
            <a:path>
              <a:moveTo>
                <a:pt x="7968034" y="0"/>
              </a:moveTo>
              <a:lnTo>
                <a:pt x="7968034" y="250126"/>
              </a:lnTo>
              <a:lnTo>
                <a:pt x="0" y="250126"/>
              </a:lnTo>
              <a:lnTo>
                <a:pt x="0" y="466052"/>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866125" y="1672816"/>
        <a:ext cx="399174" cy="4966"/>
      </dsp:txXfrm>
    </dsp:sp>
    <dsp:sp modelId="{1FD4669C-11F5-7942-9428-77DD31B545E7}">
      <dsp:nvSpPr>
        <dsp:cNvPr id="0" name=""/>
        <dsp:cNvSpPr/>
      </dsp:nvSpPr>
      <dsp:spPr>
        <a:xfrm>
          <a:off x="7970050" y="148457"/>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Ο ακρωτηριασμός και των δύο μηρών ή κνημών</a:t>
          </a:r>
          <a:endParaRPr lang="en-US" sz="1900" kern="1200" dirty="0"/>
        </a:p>
      </dsp:txBody>
      <dsp:txXfrm>
        <a:off x="7970050" y="148457"/>
        <a:ext cx="2159358" cy="1295615"/>
      </dsp:txXfrm>
    </dsp:sp>
    <dsp:sp modelId="{FF0F231B-37CD-CB4E-8F95-931D00ACD28A}">
      <dsp:nvSpPr>
        <dsp:cNvPr id="0" name=""/>
        <dsp:cNvSpPr/>
      </dsp:nvSpPr>
      <dsp:spPr>
        <a:xfrm>
          <a:off x="2159574" y="2542813"/>
          <a:ext cx="466052" cy="91440"/>
        </a:xfrm>
        <a:custGeom>
          <a:avLst/>
          <a:gdLst/>
          <a:ahLst/>
          <a:cxnLst/>
          <a:rect l="0" t="0" r="0" b="0"/>
          <a:pathLst>
            <a:path>
              <a:moveTo>
                <a:pt x="0" y="45720"/>
              </a:moveTo>
              <a:lnTo>
                <a:pt x="466052"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380184" y="2586050"/>
        <a:ext cx="24832" cy="4966"/>
      </dsp:txXfrm>
    </dsp:sp>
    <dsp:sp modelId="{CA13FB58-5D11-0B4E-BAF0-CC65F354A903}">
      <dsp:nvSpPr>
        <dsp:cNvPr id="0" name=""/>
        <dsp:cNvSpPr/>
      </dsp:nvSpPr>
      <dsp:spPr>
        <a:xfrm>
          <a:off x="2015" y="1940725"/>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Η παραπληγία</a:t>
          </a:r>
          <a:endParaRPr lang="en-US" sz="1900" kern="1200" dirty="0"/>
        </a:p>
      </dsp:txBody>
      <dsp:txXfrm>
        <a:off x="2015" y="1940725"/>
        <a:ext cx="2159358" cy="1295615"/>
      </dsp:txXfrm>
    </dsp:sp>
    <dsp:sp modelId="{628CF961-DC0B-6C46-8346-D15DBCB749C0}">
      <dsp:nvSpPr>
        <dsp:cNvPr id="0" name=""/>
        <dsp:cNvSpPr/>
      </dsp:nvSpPr>
      <dsp:spPr>
        <a:xfrm>
          <a:off x="4815586" y="2542813"/>
          <a:ext cx="466052" cy="91440"/>
        </a:xfrm>
        <a:custGeom>
          <a:avLst/>
          <a:gdLst/>
          <a:ahLst/>
          <a:cxnLst/>
          <a:rect l="0" t="0" r="0" b="0"/>
          <a:pathLst>
            <a:path>
              <a:moveTo>
                <a:pt x="0" y="45720"/>
              </a:moveTo>
              <a:lnTo>
                <a:pt x="466052"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5036196" y="2586050"/>
        <a:ext cx="24832" cy="4966"/>
      </dsp:txXfrm>
    </dsp:sp>
    <dsp:sp modelId="{1EADFDE1-AEF4-2A4D-B832-35ED344CA191}">
      <dsp:nvSpPr>
        <dsp:cNvPr id="0" name=""/>
        <dsp:cNvSpPr/>
      </dsp:nvSpPr>
      <dsp:spPr>
        <a:xfrm>
          <a:off x="2658027" y="1940725"/>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Η ψυχοπάθεια, προερχόμενη από τραύμα στο κεφάλι</a:t>
          </a:r>
          <a:endParaRPr lang="en-US" sz="1900" kern="1200" dirty="0"/>
        </a:p>
      </dsp:txBody>
      <dsp:txXfrm>
        <a:off x="2658027" y="1940725"/>
        <a:ext cx="2159358" cy="1295615"/>
      </dsp:txXfrm>
    </dsp:sp>
    <dsp:sp modelId="{9D5F2517-4FAB-E24A-B3E9-E50FACBCB3EF}">
      <dsp:nvSpPr>
        <dsp:cNvPr id="0" name=""/>
        <dsp:cNvSpPr/>
      </dsp:nvSpPr>
      <dsp:spPr>
        <a:xfrm>
          <a:off x="7471597" y="2542813"/>
          <a:ext cx="466052" cy="91440"/>
        </a:xfrm>
        <a:custGeom>
          <a:avLst/>
          <a:gdLst/>
          <a:ahLst/>
          <a:cxnLst/>
          <a:rect l="0" t="0" r="0" b="0"/>
          <a:pathLst>
            <a:path>
              <a:moveTo>
                <a:pt x="0" y="45720"/>
              </a:moveTo>
              <a:lnTo>
                <a:pt x="466052"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7692207" y="2586050"/>
        <a:ext cx="24832" cy="4966"/>
      </dsp:txXfrm>
    </dsp:sp>
    <dsp:sp modelId="{DC180698-C7EC-A947-82E8-352772C5DB04}">
      <dsp:nvSpPr>
        <dsp:cNvPr id="0" name=""/>
        <dsp:cNvSpPr/>
      </dsp:nvSpPr>
      <dsp:spPr>
        <a:xfrm>
          <a:off x="5314038" y="1940725"/>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Η «προϊούσα κινητική αταξία», ύστερα από τραύμα</a:t>
          </a:r>
          <a:endParaRPr lang="en-US" sz="1900" kern="1200" dirty="0"/>
        </a:p>
      </dsp:txBody>
      <dsp:txXfrm>
        <a:off x="5314038" y="1940725"/>
        <a:ext cx="2159358" cy="1295615"/>
      </dsp:txXfrm>
    </dsp:sp>
    <dsp:sp modelId="{A060B270-2B57-2F43-836C-7C83098CD6A0}">
      <dsp:nvSpPr>
        <dsp:cNvPr id="0" name=""/>
        <dsp:cNvSpPr/>
      </dsp:nvSpPr>
      <dsp:spPr>
        <a:xfrm>
          <a:off x="7970050" y="1940725"/>
          <a:ext cx="2159358" cy="1295615"/>
        </a:xfrm>
        <a:prstGeom prst="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810" tIns="111067" rIns="105810" bIns="111067" numCol="1" spcCol="1270" anchor="ctr" anchorCtr="0">
          <a:noAutofit/>
        </a:bodyPr>
        <a:lstStyle/>
        <a:p>
          <a:pPr marL="0" lvl="0" indent="0" algn="ctr" defTabSz="844550">
            <a:lnSpc>
              <a:spcPct val="90000"/>
            </a:lnSpc>
            <a:spcBef>
              <a:spcPct val="0"/>
            </a:spcBef>
            <a:spcAft>
              <a:spcPct val="35000"/>
            </a:spcAft>
            <a:buNone/>
          </a:pPr>
          <a:r>
            <a:rPr lang="el-GR" sz="1900" kern="1200" dirty="0"/>
            <a:t>Η απώλεια ενός άκρου και η αχρήστευση του άλλου</a:t>
          </a:r>
          <a:endParaRPr lang="en-US" sz="1900" kern="1200" dirty="0"/>
        </a:p>
      </dsp:txBody>
      <dsp:txXfrm>
        <a:off x="7970050" y="1940725"/>
        <a:ext cx="2159358" cy="12956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8EBFD-4EB7-0443-B528-E8A15A947CD7}">
      <dsp:nvSpPr>
        <dsp:cNvPr id="0" name=""/>
        <dsp:cNvSpPr/>
      </dsp:nvSpPr>
      <dsp:spPr>
        <a:xfrm>
          <a:off x="0" y="66735"/>
          <a:ext cx="6545199" cy="1510396"/>
        </a:xfrm>
        <a:prstGeom prst="roundRect">
          <a:avLst/>
        </a:prstGeom>
        <a:gradFill rotWithShape="0">
          <a:gsLst>
            <a:gs pos="0">
              <a:schemeClr val="accent2">
                <a:hueOff val="0"/>
                <a:satOff val="0"/>
                <a:lumOff val="0"/>
                <a:alphaOff val="0"/>
                <a:tint val="98000"/>
                <a:lumMod val="100000"/>
              </a:schemeClr>
            </a:gs>
            <a:gs pos="100000">
              <a:schemeClr val="accent2">
                <a:hueOff val="0"/>
                <a:satOff val="0"/>
                <a:lumOff val="0"/>
                <a:alphaOff val="0"/>
                <a:shade val="88000"/>
                <a:lumMod val="88000"/>
              </a:schemeClr>
            </a:gs>
          </a:gsLst>
          <a:lin ang="5400000" scaled="1"/>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Περιλαμβάνει αισθήματα τάσης, φόβου ή τρόμου</a:t>
          </a:r>
          <a:endParaRPr lang="en-US" sz="2700" kern="1200"/>
        </a:p>
      </dsp:txBody>
      <dsp:txXfrm>
        <a:off x="73731" y="140466"/>
        <a:ext cx="6397737" cy="1362934"/>
      </dsp:txXfrm>
    </dsp:sp>
    <dsp:sp modelId="{742AF97A-B457-7F43-9C8C-ACC6948EAD14}">
      <dsp:nvSpPr>
        <dsp:cNvPr id="0" name=""/>
        <dsp:cNvSpPr/>
      </dsp:nvSpPr>
      <dsp:spPr>
        <a:xfrm>
          <a:off x="0" y="1654892"/>
          <a:ext cx="6545199" cy="1510396"/>
        </a:xfrm>
        <a:prstGeom prst="roundRect">
          <a:avLst/>
        </a:prstGeom>
        <a:gradFill rotWithShape="0">
          <a:gsLst>
            <a:gs pos="0">
              <a:schemeClr val="accent2">
                <a:hueOff val="-1555074"/>
                <a:satOff val="-8227"/>
                <a:lumOff val="-3137"/>
                <a:alphaOff val="0"/>
                <a:tint val="98000"/>
                <a:lumMod val="100000"/>
              </a:schemeClr>
            </a:gs>
            <a:gs pos="100000">
              <a:schemeClr val="accent2">
                <a:hueOff val="-1555074"/>
                <a:satOff val="-8227"/>
                <a:lumOff val="-3137"/>
                <a:alphaOff val="0"/>
                <a:shade val="88000"/>
                <a:lumMod val="88000"/>
              </a:schemeClr>
            </a:gs>
          </a:gsLst>
          <a:lin ang="5400000" scaled="1"/>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Αποτελεί χρήσιμο στοιχείο της προσωπικότητας γιατί ενδυναμώνει τις σωματικές και πνευματικές επιδόσεις</a:t>
          </a:r>
          <a:endParaRPr lang="en-US" sz="2700" kern="1200"/>
        </a:p>
      </dsp:txBody>
      <dsp:txXfrm>
        <a:off x="73731" y="1728623"/>
        <a:ext cx="6397737" cy="1362934"/>
      </dsp:txXfrm>
    </dsp:sp>
    <dsp:sp modelId="{30475F26-CE42-7549-ACB6-F3F9BBBDC929}">
      <dsp:nvSpPr>
        <dsp:cNvPr id="0" name=""/>
        <dsp:cNvSpPr/>
      </dsp:nvSpPr>
      <dsp:spPr>
        <a:xfrm>
          <a:off x="0" y="3243049"/>
          <a:ext cx="6545199" cy="1510396"/>
        </a:xfrm>
        <a:prstGeom prst="roundRect">
          <a:avLst/>
        </a:prstGeom>
        <a:gradFill rotWithShape="0">
          <a:gsLst>
            <a:gs pos="0">
              <a:schemeClr val="accent2">
                <a:hueOff val="-3110148"/>
                <a:satOff val="-16453"/>
                <a:lumOff val="-6274"/>
                <a:alphaOff val="0"/>
                <a:tint val="98000"/>
                <a:lumMod val="100000"/>
              </a:schemeClr>
            </a:gs>
            <a:gs pos="100000">
              <a:schemeClr val="accent2">
                <a:hueOff val="-3110148"/>
                <a:satOff val="-16453"/>
                <a:lumOff val="-6274"/>
                <a:alphaOff val="0"/>
                <a:shade val="88000"/>
                <a:lumMod val="88000"/>
              </a:schemeClr>
            </a:gs>
          </a:gsLst>
          <a:lin ang="5400000" scaled="1"/>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Αποτελεί νοσηρή εκδήλωση όταν βρίσκεται σε υπερβολικό βαθμό</a:t>
          </a:r>
          <a:endParaRPr lang="en-US" sz="2700" kern="1200"/>
        </a:p>
      </dsp:txBody>
      <dsp:txXfrm>
        <a:off x="73731" y="3316780"/>
        <a:ext cx="6397737" cy="13629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01EE8E-621C-FA42-96F5-B0C65EB51E0E}">
      <dsp:nvSpPr>
        <dsp:cNvPr id="0" name=""/>
        <dsp:cNvSpPr/>
      </dsp:nvSpPr>
      <dsp:spPr>
        <a:xfrm>
          <a:off x="0" y="0"/>
          <a:ext cx="6545199" cy="0"/>
        </a:xfrm>
        <a:prstGeom prst="line">
          <a:avLst/>
        </a:prstGeom>
        <a:gradFill rotWithShape="0">
          <a:gsLst>
            <a:gs pos="0">
              <a:schemeClr val="accent4">
                <a:hueOff val="0"/>
                <a:satOff val="0"/>
                <a:lumOff val="0"/>
                <a:alphaOff val="0"/>
                <a:tint val="98000"/>
                <a:lumMod val="100000"/>
              </a:schemeClr>
            </a:gs>
            <a:gs pos="100000">
              <a:schemeClr val="accent4">
                <a:hueOff val="0"/>
                <a:satOff val="0"/>
                <a:lumOff val="0"/>
                <a:alphaOff val="0"/>
                <a:shade val="88000"/>
                <a:lumMod val="88000"/>
              </a:schemeClr>
            </a:gs>
          </a:gsLst>
          <a:lin ang="5400000" scaled="1"/>
        </a:gradFill>
        <a:ln w="9525" cap="rnd"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9BAEEAE-E982-894F-A2AD-0545E8398B44}">
      <dsp:nvSpPr>
        <dsp:cNvPr id="0" name=""/>
        <dsp:cNvSpPr/>
      </dsp:nvSpPr>
      <dsp:spPr>
        <a:xfrm>
          <a:off x="0" y="0"/>
          <a:ext cx="6545199" cy="2410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l-GR" sz="3100" kern="1200"/>
            <a:t>Ψυχολογικά συμπτώματα: ανησυχία, ανυπομονησία, αίσθημα αόριστου φόβου, αγωνίας, νευρικότητα, διάσπαση της προσοχής, κ.ά.</a:t>
          </a:r>
          <a:endParaRPr lang="en-US" sz="3100" kern="1200"/>
        </a:p>
      </dsp:txBody>
      <dsp:txXfrm>
        <a:off x="0" y="0"/>
        <a:ext cx="6545199" cy="2410091"/>
      </dsp:txXfrm>
    </dsp:sp>
    <dsp:sp modelId="{E0A63C51-4FF9-B541-B15C-BC99090E9FF4}">
      <dsp:nvSpPr>
        <dsp:cNvPr id="0" name=""/>
        <dsp:cNvSpPr/>
      </dsp:nvSpPr>
      <dsp:spPr>
        <a:xfrm>
          <a:off x="0" y="2410091"/>
          <a:ext cx="6545199" cy="0"/>
        </a:xfrm>
        <a:prstGeom prst="line">
          <a:avLst/>
        </a:prstGeom>
        <a:gradFill rotWithShape="0">
          <a:gsLst>
            <a:gs pos="0">
              <a:schemeClr val="accent4">
                <a:hueOff val="0"/>
                <a:satOff val="0"/>
                <a:lumOff val="0"/>
                <a:alphaOff val="0"/>
                <a:tint val="98000"/>
                <a:lumMod val="100000"/>
              </a:schemeClr>
            </a:gs>
            <a:gs pos="100000">
              <a:schemeClr val="accent4">
                <a:hueOff val="0"/>
                <a:satOff val="0"/>
                <a:lumOff val="0"/>
                <a:alphaOff val="0"/>
                <a:shade val="88000"/>
                <a:lumMod val="88000"/>
              </a:schemeClr>
            </a:gs>
          </a:gsLst>
          <a:lin ang="5400000" scaled="1"/>
        </a:gradFill>
        <a:ln w="9525" cap="rnd"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257A9F1-2C0E-3F44-9B33-59C129961194}">
      <dsp:nvSpPr>
        <dsp:cNvPr id="0" name=""/>
        <dsp:cNvSpPr/>
      </dsp:nvSpPr>
      <dsp:spPr>
        <a:xfrm>
          <a:off x="0" y="2410091"/>
          <a:ext cx="6545199" cy="2410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l-GR" sz="3100" kern="1200"/>
            <a:t>Σωματικά συμπτώματα: δύσπνοια, αίσθημα πνιγμονής, πόνος στο στήθος, λιποθυμική τάση, ξηροστομία, ναυτία, ίλιγγος, κοιλιακά άλγη, τρεμούλα, εφίδρωση, κ.ά.</a:t>
          </a:r>
          <a:endParaRPr lang="en-US" sz="3100" kern="1200"/>
        </a:p>
      </dsp:txBody>
      <dsp:txXfrm>
        <a:off x="0" y="2410091"/>
        <a:ext cx="6545199" cy="24100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017358-79B6-C844-A8CC-C59BBA87C1CD}">
      <dsp:nvSpPr>
        <dsp:cNvPr id="0" name=""/>
        <dsp:cNvSpPr/>
      </dsp:nvSpPr>
      <dsp:spPr>
        <a:xfrm>
          <a:off x="0" y="468907"/>
          <a:ext cx="2849463" cy="180940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D40869-A71D-C64F-A663-2E54CA259007}">
      <dsp:nvSpPr>
        <dsp:cNvPr id="0" name=""/>
        <dsp:cNvSpPr/>
      </dsp:nvSpPr>
      <dsp:spPr>
        <a:xfrm>
          <a:off x="316607" y="769683"/>
          <a:ext cx="2849463" cy="180940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a:t>Προκαλείται μέσω των διαδικασιών αλληλεπίδρασης μεταξύ των ατόμων και του περιβάλλοντος</a:t>
          </a:r>
          <a:endParaRPr lang="en-US" sz="2100" kern="1200"/>
        </a:p>
      </dsp:txBody>
      <dsp:txXfrm>
        <a:off x="369603" y="822679"/>
        <a:ext cx="2743471" cy="1703417"/>
      </dsp:txXfrm>
    </dsp:sp>
    <dsp:sp modelId="{6FB57952-3B70-CC42-818D-0158A8537220}">
      <dsp:nvSpPr>
        <dsp:cNvPr id="0" name=""/>
        <dsp:cNvSpPr/>
      </dsp:nvSpPr>
      <dsp:spPr>
        <a:xfrm>
          <a:off x="3482677" y="468907"/>
          <a:ext cx="2849463" cy="180940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100603-309F-864C-8249-DB01AA49E4AF}">
      <dsp:nvSpPr>
        <dsp:cNvPr id="0" name=""/>
        <dsp:cNvSpPr/>
      </dsp:nvSpPr>
      <dsp:spPr>
        <a:xfrm>
          <a:off x="3799284" y="769683"/>
          <a:ext cx="2849463" cy="180940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Distress </a:t>
          </a:r>
          <a:r>
            <a:rPr lang="el-GR" sz="2100" kern="1200"/>
            <a:t>: Αρνητικά θεωρούμενο στρες</a:t>
          </a:r>
          <a:endParaRPr lang="en-US" sz="2100" kern="1200"/>
        </a:p>
      </dsp:txBody>
      <dsp:txXfrm>
        <a:off x="3852280" y="822679"/>
        <a:ext cx="2743471" cy="1703417"/>
      </dsp:txXfrm>
    </dsp:sp>
    <dsp:sp modelId="{1F08C4CE-6C16-9648-B993-E6B693F83764}">
      <dsp:nvSpPr>
        <dsp:cNvPr id="0" name=""/>
        <dsp:cNvSpPr/>
      </dsp:nvSpPr>
      <dsp:spPr>
        <a:xfrm>
          <a:off x="6965354" y="468907"/>
          <a:ext cx="2849463" cy="180940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8DAC60-AAF2-9C49-8370-5B9CB1E81288}">
      <dsp:nvSpPr>
        <dsp:cNvPr id="0" name=""/>
        <dsp:cNvSpPr/>
      </dsp:nvSpPr>
      <dsp:spPr>
        <a:xfrm>
          <a:off x="7281961" y="769683"/>
          <a:ext cx="2849463" cy="180940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Eustress</a:t>
          </a:r>
          <a:r>
            <a:rPr lang="el-GR" sz="2100" kern="1200"/>
            <a:t> : Δημιουργικό στρες</a:t>
          </a:r>
          <a:endParaRPr lang="en-US" sz="2100" kern="1200"/>
        </a:p>
      </dsp:txBody>
      <dsp:txXfrm>
        <a:off x="7334957" y="822679"/>
        <a:ext cx="2743471" cy="17034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4D9A5-D091-D14C-926C-2C75F7B4047C}">
      <dsp:nvSpPr>
        <dsp:cNvPr id="0" name=""/>
        <dsp:cNvSpPr/>
      </dsp:nvSpPr>
      <dsp:spPr>
        <a:xfrm>
          <a:off x="0" y="401444"/>
          <a:ext cx="5741533" cy="2148046"/>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Αντιπροσωπεύει όλα τα αντικειμενικά περιβαλλοντικά ερεθίσματα που προκαλούν ένταση</a:t>
          </a:r>
          <a:endParaRPr lang="en-US" sz="2500" kern="1200"/>
        </a:p>
      </dsp:txBody>
      <dsp:txXfrm>
        <a:off x="104859" y="506303"/>
        <a:ext cx="5531815" cy="1938328"/>
      </dsp:txXfrm>
    </dsp:sp>
    <dsp:sp modelId="{A5C2D2D9-9D9E-1149-BF71-D0CF2E0A5AEF}">
      <dsp:nvSpPr>
        <dsp:cNvPr id="0" name=""/>
        <dsp:cNvSpPr/>
      </dsp:nvSpPr>
      <dsp:spPr>
        <a:xfrm>
          <a:off x="0" y="2621491"/>
          <a:ext cx="5741533" cy="2148046"/>
        </a:xfrm>
        <a:prstGeom prst="roundRect">
          <a:avLst/>
        </a:prstGeom>
        <a:solidFill>
          <a:schemeClr val="accent2">
            <a:hueOff val="-3110148"/>
            <a:satOff val="-16453"/>
            <a:lumOff val="-627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Οι στρεσογόνοι παράγοντες διακρίνονται  σε: (α) βραχυπρόθεσμους-οξείς, (β) χρόνιους ή μακροπρόθεσμους, (γ) καθημερινούς, (δ) προκαλούμενους από εξωτερικές αλλαγές.</a:t>
          </a:r>
          <a:endParaRPr lang="en-US" sz="2500" kern="1200"/>
        </a:p>
      </dsp:txBody>
      <dsp:txXfrm>
        <a:off x="104859" y="2726350"/>
        <a:ext cx="5531815" cy="19383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74136-B9F5-C946-AEF6-91FB6C011C83}">
      <dsp:nvSpPr>
        <dsp:cNvPr id="0" name=""/>
        <dsp:cNvSpPr/>
      </dsp:nvSpPr>
      <dsp:spPr>
        <a:xfrm>
          <a:off x="0" y="755341"/>
          <a:ext cx="5741533" cy="839474"/>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Ο τύπος της προσωπικότητας</a:t>
          </a:r>
          <a:endParaRPr lang="en-US" sz="3500" kern="1200"/>
        </a:p>
      </dsp:txBody>
      <dsp:txXfrm>
        <a:off x="40980" y="796321"/>
        <a:ext cx="5659573" cy="757514"/>
      </dsp:txXfrm>
    </dsp:sp>
    <dsp:sp modelId="{F780772A-D46F-6A4D-BE03-E30341290EB1}">
      <dsp:nvSpPr>
        <dsp:cNvPr id="0" name=""/>
        <dsp:cNvSpPr/>
      </dsp:nvSpPr>
      <dsp:spPr>
        <a:xfrm>
          <a:off x="0" y="1695616"/>
          <a:ext cx="5741533" cy="839474"/>
        </a:xfrm>
        <a:prstGeom prst="roundRect">
          <a:avLst/>
        </a:prstGeom>
        <a:solidFill>
          <a:schemeClr val="accent2">
            <a:hueOff val="-1036716"/>
            <a:satOff val="-5484"/>
            <a:lumOff val="-209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Το οικογενειακό ιστορικό</a:t>
          </a:r>
          <a:endParaRPr lang="en-US" sz="3500" kern="1200"/>
        </a:p>
      </dsp:txBody>
      <dsp:txXfrm>
        <a:off x="40980" y="1736596"/>
        <a:ext cx="5659573" cy="757514"/>
      </dsp:txXfrm>
    </dsp:sp>
    <dsp:sp modelId="{746F44A8-3A81-8343-9123-83AAB6F74084}">
      <dsp:nvSpPr>
        <dsp:cNvPr id="0" name=""/>
        <dsp:cNvSpPr/>
      </dsp:nvSpPr>
      <dsp:spPr>
        <a:xfrm>
          <a:off x="0" y="2635891"/>
          <a:ext cx="5741533" cy="839474"/>
        </a:xfrm>
        <a:prstGeom prst="roundRect">
          <a:avLst/>
        </a:prstGeom>
        <a:solidFill>
          <a:schemeClr val="accent2">
            <a:hueOff val="-2073432"/>
            <a:satOff val="-10969"/>
            <a:lumOff val="-418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Οι στρεσογόνοι παράγοντες</a:t>
          </a:r>
          <a:endParaRPr lang="en-US" sz="3500" kern="1200"/>
        </a:p>
      </dsp:txBody>
      <dsp:txXfrm>
        <a:off x="40980" y="2676871"/>
        <a:ext cx="5659573" cy="757514"/>
      </dsp:txXfrm>
    </dsp:sp>
    <dsp:sp modelId="{DCF14A25-9569-EF49-9C0D-9408205CC81F}">
      <dsp:nvSpPr>
        <dsp:cNvPr id="0" name=""/>
        <dsp:cNvSpPr/>
      </dsp:nvSpPr>
      <dsp:spPr>
        <a:xfrm>
          <a:off x="0" y="3576166"/>
          <a:ext cx="5741533" cy="839474"/>
        </a:xfrm>
        <a:prstGeom prst="roundRect">
          <a:avLst/>
        </a:prstGeom>
        <a:solidFill>
          <a:schemeClr val="accent2">
            <a:hueOff val="-3110148"/>
            <a:satOff val="-16453"/>
            <a:lumOff val="-627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Η κοινωνική υποστήριξη </a:t>
          </a:r>
          <a:endParaRPr lang="en-US" sz="3500" kern="1200"/>
        </a:p>
      </dsp:txBody>
      <dsp:txXfrm>
        <a:off x="40980" y="3617146"/>
        <a:ext cx="5659573" cy="7575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6D3F44-7E4B-F541-B65C-F96D3B36B7D2}">
      <dsp:nvSpPr>
        <dsp:cNvPr id="0" name=""/>
        <dsp:cNvSpPr/>
      </dsp:nvSpPr>
      <dsp:spPr>
        <a:xfrm>
          <a:off x="0" y="616337"/>
          <a:ext cx="6737685" cy="4042611"/>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l-GR" sz="2300" kern="1200"/>
            <a:t>Περίοδος έντονου φόβου κατά την οποία κορυφώθηκαν μέσα σε 10 λεπτά τέσσερα ή περισσότερα από τα εξής:</a:t>
          </a:r>
          <a:endParaRPr lang="en-US" sz="2300" kern="1200"/>
        </a:p>
        <a:p>
          <a:pPr marL="171450" lvl="1" indent="-171450" algn="l" defTabSz="800100">
            <a:lnSpc>
              <a:spcPct val="90000"/>
            </a:lnSpc>
            <a:spcBef>
              <a:spcPct val="0"/>
            </a:spcBef>
            <a:spcAft>
              <a:spcPct val="15000"/>
            </a:spcAft>
            <a:buChar char="•"/>
          </a:pPr>
          <a:r>
            <a:rPr lang="el-GR" sz="1800" kern="1200"/>
            <a:t>Αίσθημα παλμών</a:t>
          </a:r>
          <a:endParaRPr lang="en-US" sz="1800" kern="1200"/>
        </a:p>
        <a:p>
          <a:pPr marL="171450" lvl="1" indent="-171450" algn="l" defTabSz="800100">
            <a:lnSpc>
              <a:spcPct val="90000"/>
            </a:lnSpc>
            <a:spcBef>
              <a:spcPct val="0"/>
            </a:spcBef>
            <a:spcAft>
              <a:spcPct val="15000"/>
            </a:spcAft>
            <a:buChar char="•"/>
          </a:pPr>
          <a:r>
            <a:rPr lang="el-GR" sz="1800" kern="1200"/>
            <a:t>Εφίδρωση</a:t>
          </a:r>
          <a:endParaRPr lang="en-US" sz="1800" kern="1200"/>
        </a:p>
        <a:p>
          <a:pPr marL="171450" lvl="1" indent="-171450" algn="l" defTabSz="800100">
            <a:lnSpc>
              <a:spcPct val="90000"/>
            </a:lnSpc>
            <a:spcBef>
              <a:spcPct val="0"/>
            </a:spcBef>
            <a:spcAft>
              <a:spcPct val="15000"/>
            </a:spcAft>
            <a:buChar char="•"/>
          </a:pPr>
          <a:r>
            <a:rPr lang="el-GR" sz="1800" kern="1200"/>
            <a:t>Μυϊκός τρόμος</a:t>
          </a:r>
          <a:endParaRPr lang="en-US" sz="1800" kern="1200"/>
        </a:p>
        <a:p>
          <a:pPr marL="171450" lvl="1" indent="-171450" algn="l" defTabSz="800100">
            <a:lnSpc>
              <a:spcPct val="90000"/>
            </a:lnSpc>
            <a:spcBef>
              <a:spcPct val="0"/>
            </a:spcBef>
            <a:spcAft>
              <a:spcPct val="15000"/>
            </a:spcAft>
            <a:buChar char="•"/>
          </a:pPr>
          <a:r>
            <a:rPr lang="el-GR" sz="1800" kern="1200"/>
            <a:t>Αίσθημα ασφυξίας</a:t>
          </a:r>
          <a:endParaRPr lang="en-US" sz="1800" kern="1200"/>
        </a:p>
        <a:p>
          <a:pPr marL="171450" lvl="1" indent="-171450" algn="l" defTabSz="800100">
            <a:lnSpc>
              <a:spcPct val="90000"/>
            </a:lnSpc>
            <a:spcBef>
              <a:spcPct val="0"/>
            </a:spcBef>
            <a:spcAft>
              <a:spcPct val="15000"/>
            </a:spcAft>
            <a:buChar char="•"/>
          </a:pPr>
          <a:r>
            <a:rPr lang="el-GR" sz="1800" kern="1200" dirty="0"/>
            <a:t>Αίσθημα πνιγμονής</a:t>
          </a:r>
          <a:endParaRPr lang="en-US" sz="1800" kern="1200" dirty="0"/>
        </a:p>
        <a:p>
          <a:pPr marL="171450" lvl="1" indent="-171450" algn="l" defTabSz="800100">
            <a:lnSpc>
              <a:spcPct val="90000"/>
            </a:lnSpc>
            <a:spcBef>
              <a:spcPct val="0"/>
            </a:spcBef>
            <a:spcAft>
              <a:spcPct val="15000"/>
            </a:spcAft>
            <a:buChar char="•"/>
          </a:pPr>
          <a:r>
            <a:rPr lang="el-GR" sz="1800" kern="1200"/>
            <a:t>Αίσθημα ζάλης</a:t>
          </a:r>
          <a:endParaRPr lang="en-US" sz="1800" kern="1200"/>
        </a:p>
        <a:p>
          <a:pPr marL="171450" lvl="1" indent="-171450" algn="l" defTabSz="800100">
            <a:lnSpc>
              <a:spcPct val="90000"/>
            </a:lnSpc>
            <a:spcBef>
              <a:spcPct val="0"/>
            </a:spcBef>
            <a:spcAft>
              <a:spcPct val="15000"/>
            </a:spcAft>
            <a:buChar char="•"/>
          </a:pPr>
          <a:r>
            <a:rPr lang="el-GR" sz="1800" kern="1200"/>
            <a:t>Αποπραγματοποίηση ή αποπροσωποποίηση</a:t>
          </a:r>
          <a:endParaRPr lang="en-US" sz="1800" kern="1200"/>
        </a:p>
        <a:p>
          <a:pPr marL="171450" lvl="1" indent="-171450" algn="l" defTabSz="800100">
            <a:lnSpc>
              <a:spcPct val="90000"/>
            </a:lnSpc>
            <a:spcBef>
              <a:spcPct val="0"/>
            </a:spcBef>
            <a:spcAft>
              <a:spcPct val="15000"/>
            </a:spcAft>
            <a:buChar char="•"/>
          </a:pPr>
          <a:r>
            <a:rPr lang="el-GR" sz="1800" kern="1200"/>
            <a:t>Φόβος απώλειας του ελέγχου</a:t>
          </a:r>
          <a:endParaRPr lang="en-US" sz="1800" kern="1200"/>
        </a:p>
        <a:p>
          <a:pPr marL="171450" lvl="1" indent="-171450" algn="l" defTabSz="800100">
            <a:lnSpc>
              <a:spcPct val="90000"/>
            </a:lnSpc>
            <a:spcBef>
              <a:spcPct val="0"/>
            </a:spcBef>
            <a:spcAft>
              <a:spcPct val="15000"/>
            </a:spcAft>
            <a:buChar char="•"/>
          </a:pPr>
          <a:r>
            <a:rPr lang="el-GR" sz="1800" kern="1200"/>
            <a:t>Παραισθησίες</a:t>
          </a:r>
          <a:endParaRPr lang="en-US" sz="1800" kern="1200"/>
        </a:p>
      </dsp:txBody>
      <dsp:txXfrm>
        <a:off x="0" y="616337"/>
        <a:ext cx="6737685" cy="404261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425C7-5709-4F45-A19E-35BD973D3F7C}">
      <dsp:nvSpPr>
        <dsp:cNvPr id="0" name=""/>
        <dsp:cNvSpPr/>
      </dsp:nvSpPr>
      <dsp:spPr>
        <a:xfrm>
          <a:off x="791" y="0"/>
          <a:ext cx="3205646" cy="3384799"/>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6647" tIns="0" rIns="316647" bIns="330200" numCol="1" spcCol="1270" anchor="t" anchorCtr="0">
          <a:noAutofit/>
        </a:bodyPr>
        <a:lstStyle/>
        <a:p>
          <a:pPr marL="0" lvl="0" indent="0" algn="l" defTabSz="1066800">
            <a:lnSpc>
              <a:spcPct val="90000"/>
            </a:lnSpc>
            <a:spcBef>
              <a:spcPct val="0"/>
            </a:spcBef>
            <a:spcAft>
              <a:spcPct val="35000"/>
            </a:spcAft>
            <a:buNone/>
          </a:pPr>
          <a:r>
            <a:rPr lang="el-GR" sz="2400" kern="1200"/>
            <a:t>Α. Είτε ιδεοληψίες είτε ψυχαναγκασμοί</a:t>
          </a:r>
          <a:endParaRPr lang="en-US" sz="2400" kern="1200"/>
        </a:p>
      </dsp:txBody>
      <dsp:txXfrm>
        <a:off x="791" y="1353919"/>
        <a:ext cx="3205646" cy="2030879"/>
      </dsp:txXfrm>
    </dsp:sp>
    <dsp:sp modelId="{2EE8DCA7-AC03-2447-84D6-4B860D861D54}">
      <dsp:nvSpPr>
        <dsp:cNvPr id="0" name=""/>
        <dsp:cNvSpPr/>
      </dsp:nvSpPr>
      <dsp:spPr>
        <a:xfrm>
          <a:off x="791" y="0"/>
          <a:ext cx="3205646" cy="1353919"/>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647" tIns="165100" rIns="316647"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791" y="0"/>
        <a:ext cx="3205646" cy="1353919"/>
      </dsp:txXfrm>
    </dsp:sp>
    <dsp:sp modelId="{F3F1804E-7FD5-7548-B7C4-43057EA05C23}">
      <dsp:nvSpPr>
        <dsp:cNvPr id="0" name=""/>
        <dsp:cNvSpPr/>
      </dsp:nvSpPr>
      <dsp:spPr>
        <a:xfrm>
          <a:off x="3462889" y="0"/>
          <a:ext cx="3205646" cy="3384799"/>
        </a:xfrm>
        <a:prstGeom prst="rect">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6647" tIns="0" rIns="316647" bIns="330200" numCol="1" spcCol="1270" anchor="t" anchorCtr="0">
          <a:noAutofit/>
        </a:bodyPr>
        <a:lstStyle/>
        <a:p>
          <a:pPr marL="0" lvl="0" indent="0" algn="l" defTabSz="1066800">
            <a:lnSpc>
              <a:spcPct val="90000"/>
            </a:lnSpc>
            <a:spcBef>
              <a:spcPct val="0"/>
            </a:spcBef>
            <a:spcAft>
              <a:spcPct val="35000"/>
            </a:spcAft>
            <a:buNone/>
          </a:pPr>
          <a:r>
            <a:rPr lang="el-GR" sz="2400" kern="1200"/>
            <a:t>Β. Το άτομο έχει αναγνωρίσει ότι οι ιδεοληψίες ή οι ψυχαναγκασμοί είναι υπερβολικοί</a:t>
          </a:r>
          <a:endParaRPr lang="en-US" sz="2400" kern="1200"/>
        </a:p>
      </dsp:txBody>
      <dsp:txXfrm>
        <a:off x="3462889" y="1353919"/>
        <a:ext cx="3205646" cy="2030879"/>
      </dsp:txXfrm>
    </dsp:sp>
    <dsp:sp modelId="{782BB872-42F2-8F43-90BD-EF8178436705}">
      <dsp:nvSpPr>
        <dsp:cNvPr id="0" name=""/>
        <dsp:cNvSpPr/>
      </dsp:nvSpPr>
      <dsp:spPr>
        <a:xfrm>
          <a:off x="3462889" y="0"/>
          <a:ext cx="3205646" cy="1353919"/>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647" tIns="165100" rIns="316647"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462889" y="0"/>
        <a:ext cx="3205646" cy="1353919"/>
      </dsp:txXfrm>
    </dsp:sp>
    <dsp:sp modelId="{30CA5920-3F3F-5047-9CEF-02396FC117D7}">
      <dsp:nvSpPr>
        <dsp:cNvPr id="0" name=""/>
        <dsp:cNvSpPr/>
      </dsp:nvSpPr>
      <dsp:spPr>
        <a:xfrm>
          <a:off x="6924987" y="0"/>
          <a:ext cx="3205646" cy="3384799"/>
        </a:xfrm>
        <a:prstGeom prst="rect">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6647" tIns="0" rIns="316647" bIns="330200" numCol="1" spcCol="1270" anchor="t" anchorCtr="0">
          <a:noAutofit/>
        </a:bodyPr>
        <a:lstStyle/>
        <a:p>
          <a:pPr marL="0" lvl="0" indent="0" algn="l" defTabSz="1066800">
            <a:lnSpc>
              <a:spcPct val="90000"/>
            </a:lnSpc>
            <a:spcBef>
              <a:spcPct val="0"/>
            </a:spcBef>
            <a:spcAft>
              <a:spcPct val="35000"/>
            </a:spcAft>
            <a:buNone/>
          </a:pPr>
          <a:r>
            <a:rPr lang="el-GR" sz="2400" kern="1200"/>
            <a:t>Γ. Οι ιδεοληψίες ή οι ψυχαναγκασμοί προκαλούν έκδηλη ενόχληση και είναι χρονοβόροι</a:t>
          </a:r>
          <a:endParaRPr lang="en-US" sz="2400" kern="1200"/>
        </a:p>
      </dsp:txBody>
      <dsp:txXfrm>
        <a:off x="6924987" y="1353919"/>
        <a:ext cx="3205646" cy="2030879"/>
      </dsp:txXfrm>
    </dsp:sp>
    <dsp:sp modelId="{660F549E-8C01-B244-9C10-60BEF18D3E11}">
      <dsp:nvSpPr>
        <dsp:cNvPr id="0" name=""/>
        <dsp:cNvSpPr/>
      </dsp:nvSpPr>
      <dsp:spPr>
        <a:xfrm>
          <a:off x="6924987" y="0"/>
          <a:ext cx="3205646" cy="1353919"/>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647" tIns="165100" rIns="316647"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6924987" y="0"/>
        <a:ext cx="3205646" cy="1353919"/>
      </dsp:txXfrm>
    </dsp:sp>
  </dsp:spTree>
</dsp:drawing>
</file>

<file path=ppt/diagrams/layout1.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a:pPr/>
              <a:t>11/20/2023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8" name="Title 1"/>
          <p:cNvSpPr>
            <a:spLocks noGrp="1"/>
          </p:cNvSpPr>
          <p:nvPr>
            <p:ph type="title"/>
          </p:nvPr>
        </p:nvSpPr>
        <p:spPr>
          <a:xfrm>
            <a:off x="685801" y="609600"/>
            <a:ext cx="10131425" cy="1456267"/>
          </a:xfrm>
        </p:spPr>
        <p:txBody>
          <a:bodyPr/>
          <a:lstStyle/>
          <a:p>
            <a:r>
              <a:rPr lang="el-GR"/>
              <a:t>Κάντε κλικ για να επεξεργαστείτε τον τίτλο υποδείγματος</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a:pPr/>
              <a:t>11/20/2023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a:pPr/>
              <a:t>11/20/2023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a:pPr/>
              <a:t>11/20/2023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a:pPr/>
              <a:t>11/20/2023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a:pPr/>
              <a:t>11/20/2023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hyperlink" Target="https://www.testpap.com/ypsili-artiriaki-piesi-mathete-pos-na-ti-meiosete/" TargetMode="External"/><Relationship Id="rId5" Type="http://schemas.openxmlformats.org/officeDocument/2006/relationships/hyperlink" Target="https://www.testpap.com/hiv-aids-ta-symptomata-se-kathe-stadio/" TargetMode="Externa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png"/><Relationship Id="rId7" Type="http://schemas.openxmlformats.org/officeDocument/2006/relationships/diagramColors" Target="../diagrams/colors8.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5FD002-1CD9-224B-8537-137B7E182D16}"/>
              </a:ext>
            </a:extLst>
          </p:cNvPr>
          <p:cNvSpPr>
            <a:spLocks noGrp="1"/>
          </p:cNvSpPr>
          <p:nvPr>
            <p:ph type="ctrTitle"/>
          </p:nvPr>
        </p:nvSpPr>
        <p:spPr>
          <a:xfrm>
            <a:off x="4849494" y="1804247"/>
            <a:ext cx="7197726" cy="2421464"/>
          </a:xfrm>
        </p:spPr>
        <p:txBody>
          <a:bodyPr/>
          <a:lstStyle/>
          <a:p>
            <a:r>
              <a:rPr lang="el-GR" dirty="0"/>
              <a:t>ΔΙΑΛΕΞΗ 3</a:t>
            </a:r>
          </a:p>
        </p:txBody>
      </p:sp>
      <p:sp>
        <p:nvSpPr>
          <p:cNvPr id="3" name="Υπότιτλος 2">
            <a:extLst>
              <a:ext uri="{FF2B5EF4-FFF2-40B4-BE49-F238E27FC236}">
                <a16:creationId xmlns:a16="http://schemas.microsoft.com/office/drawing/2014/main" id="{C192A848-CF35-F643-A9BE-F3A443B53F6A}"/>
              </a:ext>
            </a:extLst>
          </p:cNvPr>
          <p:cNvSpPr>
            <a:spLocks noGrp="1"/>
          </p:cNvSpPr>
          <p:nvPr>
            <p:ph type="subTitle" idx="1"/>
          </p:nvPr>
        </p:nvSpPr>
        <p:spPr>
          <a:xfrm>
            <a:off x="3446461" y="4385731"/>
            <a:ext cx="8600759" cy="2472269"/>
          </a:xfrm>
        </p:spPr>
        <p:txBody>
          <a:bodyPr>
            <a:normAutofit fontScale="70000" lnSpcReduction="20000"/>
          </a:bodyPr>
          <a:lstStyle/>
          <a:p>
            <a:r>
              <a:rPr lang="el-GR" dirty="0"/>
              <a:t>ΣΧΟΛΗ: Δ.Ι.Ε.Κ. ΑΡΓΟΥΣ  /​ Δ.Ι.Ε.Κ. ΝΑΥΠΛΙΟΥ</a:t>
            </a:r>
          </a:p>
          <a:p>
            <a:endParaRPr lang="el-GR" dirty="0"/>
          </a:p>
          <a:p>
            <a:r>
              <a:rPr lang="el-GR" dirty="0"/>
              <a:t>ΤΜΗΜΑ: ΒΟΗΘΟΣ ΝΟΣΗΛΕΥΤΙΚΗΣ ΓΕΝΙΚΗΣ ΝΟΣΗΛΕΙΑΣ </a:t>
            </a:r>
          </a:p>
          <a:p>
            <a:r>
              <a:rPr lang="el-GR"/>
              <a:t>ΒΟΗΘΟΣ ΝΟΣΗΛΕΥΤΙΚΗΣ ΨΥΧΙΚΗΣ ΥΓΕΙΑΣ​</a:t>
            </a:r>
            <a:endParaRPr lang="el-GR" dirty="0"/>
          </a:p>
          <a:p>
            <a:endParaRPr lang="el-GR" dirty="0"/>
          </a:p>
          <a:p>
            <a:r>
              <a:rPr lang="el-GR" dirty="0"/>
              <a:t>ΚΑΘΗΓΗΤΡΙΑ: ΑΘΑΝΑΣΟΥΛΑ ΙΩΑΝΝΑ-ΕΥΑΓΓΕΛΙΑ   Π.Ε </a:t>
            </a:r>
            <a:r>
              <a:rPr lang="en" dirty="0"/>
              <a:t>MSC </a:t>
            </a:r>
            <a:r>
              <a:rPr lang="el-GR" dirty="0"/>
              <a:t>ΝΟΣΗΛΕΥΤΡΙΑ​</a:t>
            </a:r>
          </a:p>
          <a:p>
            <a:endParaRPr lang="el-GR" dirty="0"/>
          </a:p>
          <a:p>
            <a:r>
              <a:rPr lang="el-GR" dirty="0"/>
              <a:t> ΣΧΟΛΙΚΟ ΕΤΟΣ: 2023-2024 / α΄εξαμηνο</a:t>
            </a:r>
          </a:p>
          <a:p>
            <a:endParaRPr lang="el-GR" dirty="0"/>
          </a:p>
          <a:p>
            <a:endParaRPr lang="el-GR" dirty="0"/>
          </a:p>
        </p:txBody>
      </p:sp>
    </p:spTree>
    <p:extLst>
      <p:ext uri="{BB962C8B-B14F-4D97-AF65-F5344CB8AC3E}">
        <p14:creationId xmlns:p14="http://schemas.microsoft.com/office/powerpoint/2010/main" val="3625729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id="{3B26C633-7A86-FA4F-BABE-76CF5549068A}"/>
              </a:ext>
            </a:extLst>
          </p:cNvPr>
          <p:cNvSpPr>
            <a:spLocks noGrp="1"/>
          </p:cNvSpPr>
          <p:nvPr>
            <p:ph type="body" idx="1"/>
          </p:nvPr>
        </p:nvSpPr>
        <p:spPr>
          <a:xfrm>
            <a:off x="829735" y="1335951"/>
            <a:ext cx="4709054" cy="576262"/>
          </a:xfrm>
        </p:spPr>
        <p:txBody>
          <a:bodyPr/>
          <a:lstStyle/>
          <a:p>
            <a:r>
              <a:rPr lang="el-GR" dirty="0"/>
              <a:t>ΟΞΕΙΕΣ ΑΣΘΕΝΕΙΕΣ</a:t>
            </a:r>
          </a:p>
        </p:txBody>
      </p:sp>
      <p:sp>
        <p:nvSpPr>
          <p:cNvPr id="4" name="Θέση περιεχομένου 3">
            <a:extLst>
              <a:ext uri="{FF2B5EF4-FFF2-40B4-BE49-F238E27FC236}">
                <a16:creationId xmlns:a16="http://schemas.microsoft.com/office/drawing/2014/main" id="{330783F5-1905-6A4E-B166-D7B2C55F0DD2}"/>
              </a:ext>
            </a:extLst>
          </p:cNvPr>
          <p:cNvSpPr>
            <a:spLocks noGrp="1"/>
          </p:cNvSpPr>
          <p:nvPr>
            <p:ph sz="half" idx="2"/>
          </p:nvPr>
        </p:nvSpPr>
        <p:spPr>
          <a:xfrm>
            <a:off x="479162" y="2501231"/>
            <a:ext cx="5410199" cy="3289966"/>
          </a:xfrm>
        </p:spPr>
        <p:txBody>
          <a:bodyPr>
            <a:normAutofit/>
          </a:bodyPr>
          <a:lstStyle/>
          <a:p>
            <a:r>
              <a:rPr lang="el-GR" dirty="0"/>
              <a:t>Τα συμπτώματα αναπτύσσονται γρήγορα</a:t>
            </a:r>
          </a:p>
          <a:p>
            <a:r>
              <a:rPr lang="el-GR" dirty="0"/>
              <a:t>Αναμένεται να είναι σύντομη. συνήθως υποχωρεί σε λιγότερο από έξι μήνες</a:t>
            </a:r>
          </a:p>
          <a:p>
            <a:r>
              <a:rPr lang="el-GR" dirty="0"/>
              <a:t>Οξεία δεν σημαίνει νέα, αν και πολλές νεοδιαγνωσθείσες ασθένειες παρουσιάζουν οξεία συμπτώματα. Ούτε σημαίνει ότι τα συμπτώματα είναι σοβαρά. Σημαίνει απλώς ότι τα συμπτώματα έχουν αναπτυχθεί γρήγορα και ότι απαιτείται κάποιου είδους ιατρική παρέμβαση</a:t>
            </a:r>
          </a:p>
        </p:txBody>
      </p:sp>
      <p:sp>
        <p:nvSpPr>
          <p:cNvPr id="5" name="Θέση κειμένου 4">
            <a:extLst>
              <a:ext uri="{FF2B5EF4-FFF2-40B4-BE49-F238E27FC236}">
                <a16:creationId xmlns:a16="http://schemas.microsoft.com/office/drawing/2014/main" id="{0CABD2AF-D663-114D-9B52-5F8644AD2EFB}"/>
              </a:ext>
            </a:extLst>
          </p:cNvPr>
          <p:cNvSpPr>
            <a:spLocks noGrp="1"/>
          </p:cNvSpPr>
          <p:nvPr>
            <p:ph type="body" sz="quarter" idx="3"/>
          </p:nvPr>
        </p:nvSpPr>
        <p:spPr>
          <a:xfrm>
            <a:off x="6464972" y="1335951"/>
            <a:ext cx="4722813" cy="576262"/>
          </a:xfrm>
        </p:spPr>
        <p:txBody>
          <a:bodyPr/>
          <a:lstStyle/>
          <a:p>
            <a:r>
              <a:rPr lang="el-GR" dirty="0"/>
              <a:t>ΧΡΟΝΙΕΣ ΑΣΘΕΝΕΙΕΣ</a:t>
            </a:r>
          </a:p>
        </p:txBody>
      </p:sp>
      <p:sp>
        <p:nvSpPr>
          <p:cNvPr id="6" name="Θέση περιεχομένου 5">
            <a:extLst>
              <a:ext uri="{FF2B5EF4-FFF2-40B4-BE49-F238E27FC236}">
                <a16:creationId xmlns:a16="http://schemas.microsoft.com/office/drawing/2014/main" id="{B934A754-232C-CF42-9F8C-8F8BB4DD34E8}"/>
              </a:ext>
            </a:extLst>
          </p:cNvPr>
          <p:cNvSpPr>
            <a:spLocks noGrp="1"/>
          </p:cNvSpPr>
          <p:nvPr>
            <p:ph sz="quarter" idx="4"/>
          </p:nvPr>
        </p:nvSpPr>
        <p:spPr>
          <a:xfrm>
            <a:off x="6096000" y="2501231"/>
            <a:ext cx="5855170" cy="3289967"/>
          </a:xfrm>
        </p:spPr>
        <p:txBody>
          <a:bodyPr>
            <a:normAutofit/>
          </a:bodyPr>
          <a:lstStyle/>
          <a:p>
            <a:r>
              <a:rPr lang="el-GR" dirty="0"/>
              <a:t>Τα συμπτώματα έχουν αργή έναρξη και μπορεί να επιδεινωθούν με την πάροδο του χρόνου</a:t>
            </a:r>
          </a:p>
          <a:p>
            <a:r>
              <a:rPr lang="el-GR" dirty="0"/>
              <a:t>Επιμένει πέραν των έξι μηνών</a:t>
            </a:r>
          </a:p>
          <a:p>
            <a:r>
              <a:rPr lang="el-GR" dirty="0"/>
              <a:t>Ομοίως, η χρόνια δεν πρέπει να ερμηνεύεται ότι σημαίνει θανατηφόρο ή κάτι που εγγενώς θα συντομεύσει τη ζωή σας. Υποδεικνύει απλώς ότι η κατάσταση δεν είναι ιάσιμη. Οι χρόνιες παθήσεις μπορούν συχνά να αντιμετωπιστούν (όπως ο διαβήτης ή η υψηλή αρτηριακή πίεση)</a:t>
            </a:r>
          </a:p>
        </p:txBody>
      </p:sp>
    </p:spTree>
    <p:extLst>
      <p:ext uri="{BB962C8B-B14F-4D97-AF65-F5344CB8AC3E}">
        <p14:creationId xmlns:p14="http://schemas.microsoft.com/office/powerpoint/2010/main" val="3889310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6AF37F-1BE8-2440-B521-1519C6D3363B}"/>
              </a:ext>
            </a:extLst>
          </p:cNvPr>
          <p:cNvSpPr>
            <a:spLocks noGrp="1"/>
          </p:cNvSpPr>
          <p:nvPr>
            <p:ph type="title"/>
          </p:nvPr>
        </p:nvSpPr>
        <p:spPr/>
        <p:txBody>
          <a:bodyPr/>
          <a:lstStyle/>
          <a:p>
            <a:r>
              <a:rPr lang="el-GR" dirty="0"/>
              <a:t>ΦΑΣΕΙΣ ΑΣΘΕΝΕΙΑΣ</a:t>
            </a:r>
          </a:p>
        </p:txBody>
      </p:sp>
      <p:sp>
        <p:nvSpPr>
          <p:cNvPr id="3" name="Θέση περιεχομένου 2">
            <a:extLst>
              <a:ext uri="{FF2B5EF4-FFF2-40B4-BE49-F238E27FC236}">
                <a16:creationId xmlns:a16="http://schemas.microsoft.com/office/drawing/2014/main" id="{496F5491-67D5-D344-B0EB-377D40DDC9C4}"/>
              </a:ext>
            </a:extLst>
          </p:cNvPr>
          <p:cNvSpPr>
            <a:spLocks noGrp="1"/>
          </p:cNvSpPr>
          <p:nvPr>
            <p:ph idx="1"/>
          </p:nvPr>
        </p:nvSpPr>
        <p:spPr>
          <a:xfrm>
            <a:off x="497305" y="1812759"/>
            <a:ext cx="11069053" cy="4588042"/>
          </a:xfrm>
        </p:spPr>
        <p:txBody>
          <a:bodyPr>
            <a:normAutofit/>
          </a:bodyPr>
          <a:lstStyle/>
          <a:p>
            <a:pPr marL="0" indent="0">
              <a:buNone/>
            </a:pPr>
            <a:r>
              <a:rPr lang="el-GR" dirty="0"/>
              <a:t>Μια οξεία ή χρόνια διάγνωση δεν διορθώνεται απαραίτητα. Μια οξεία κατάσταση μπορεί μερικές φορές να γίνει χρόνια, ενώ μια χρόνια πάθηση μπορεί να παρουσιαστεί ξαφνικά με οξέα συμπτώματα.</a:t>
            </a:r>
          </a:p>
          <a:p>
            <a:pPr marL="0" indent="0">
              <a:buNone/>
            </a:pPr>
            <a:endParaRPr lang="el-GR" dirty="0"/>
          </a:p>
          <a:p>
            <a:pPr marL="0" indent="0">
              <a:buNone/>
            </a:pPr>
            <a:r>
              <a:rPr lang="el-GR" dirty="0"/>
              <a:t>Ορισμένες λοιμώξεις, για παράδειγμα, θα εξελιχθούν από μια οξεία φάση (στην οποία τα συμπτώματα εμφανίζονται και υποχωρούν μετά την αρχική έκθεση) σε μια χρόνια φάση (στην οποία η μόλυνση επιμένει, αλλά εξελίσσεται λιγότερο επιθετικά).</a:t>
            </a:r>
          </a:p>
          <a:p>
            <a:pPr marL="0" indent="0">
              <a:buNone/>
            </a:pPr>
            <a:endParaRPr lang="el-GR" dirty="0"/>
          </a:p>
          <a:p>
            <a:pPr marL="0" indent="0">
              <a:buNone/>
            </a:pPr>
            <a:r>
              <a:rPr lang="el-GR" dirty="0"/>
              <a:t>Η χρόνια λοίμωξη μπορεί να παραμένει αδρανής για χρόνια σε λανθάνουσα κατάσταση, μόνο για να εκδηλωθεί με νέες και τυπικά σοβαρές οξείες επιπλοκές.</a:t>
            </a:r>
          </a:p>
          <a:p>
            <a:pPr marL="0" indent="0">
              <a:buNone/>
            </a:pPr>
            <a:endParaRPr lang="el-GR" dirty="0"/>
          </a:p>
          <a:p>
            <a:pPr marL="0" indent="0">
              <a:buNone/>
            </a:pPr>
            <a:r>
              <a:rPr lang="el-GR" dirty="0"/>
              <a:t>Η σύφιλη και η ηπατίτιδα </a:t>
            </a:r>
            <a:r>
              <a:rPr lang="en" dirty="0"/>
              <a:t>C </a:t>
            </a:r>
            <a:r>
              <a:rPr lang="el-GR" dirty="0"/>
              <a:t>είναι δύο τέτοια παραδείγματα. Και οι δύο συνήθως παρουσιάζουν οξεία συμπτώματα που εξαφανίζονται αυθόρμητα, υποδηλώνοντας ότι οι λοιμώξεις έχουν εξαφανιστεί.</a:t>
            </a:r>
          </a:p>
        </p:txBody>
      </p:sp>
    </p:spTree>
    <p:extLst>
      <p:ext uri="{BB962C8B-B14F-4D97-AF65-F5344CB8AC3E}">
        <p14:creationId xmlns:p14="http://schemas.microsoft.com/office/powerpoint/2010/main" val="2854430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F6A9299-1D12-47E2-9DD4-03342553C4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pic>
        <p:nvPicPr>
          <p:cNvPr id="4" name="Picture 3" descr="Μια σειρά δειγμάτων για ιατρικές εξετάσεις">
            <a:extLst>
              <a:ext uri="{FF2B5EF4-FFF2-40B4-BE49-F238E27FC236}">
                <a16:creationId xmlns:a16="http://schemas.microsoft.com/office/drawing/2014/main" id="{FD1B2917-5957-EFA5-7C2A-713B64C710BC}"/>
              </a:ext>
            </a:extLst>
          </p:cNvPr>
          <p:cNvPicPr>
            <a:picLocks noChangeAspect="1"/>
          </p:cNvPicPr>
          <p:nvPr/>
        </p:nvPicPr>
        <p:blipFill rotWithShape="1">
          <a:blip r:embed="rId4"/>
          <a:srcRect l="48150" r="1151"/>
          <a:stretch/>
        </p:blipFill>
        <p:spPr>
          <a:xfrm>
            <a:off x="20" y="975"/>
            <a:ext cx="4635988" cy="6858000"/>
          </a:xfrm>
          <a:prstGeom prst="rect">
            <a:avLst/>
          </a:prstGeom>
        </p:spPr>
      </p:pic>
      <p:sp>
        <p:nvSpPr>
          <p:cNvPr id="2" name="TextBox 1">
            <a:extLst>
              <a:ext uri="{FF2B5EF4-FFF2-40B4-BE49-F238E27FC236}">
                <a16:creationId xmlns:a16="http://schemas.microsoft.com/office/drawing/2014/main" id="{787E8D0B-7E5F-6147-8654-FE46BF9E01E2}"/>
              </a:ext>
            </a:extLst>
          </p:cNvPr>
          <p:cNvSpPr txBox="1"/>
          <p:nvPr/>
        </p:nvSpPr>
        <p:spPr>
          <a:xfrm>
            <a:off x="4955458" y="2251587"/>
            <a:ext cx="6593075" cy="3972232"/>
          </a:xfrm>
          <a:prstGeom prst="rect">
            <a:avLst/>
          </a:prstGeom>
        </p:spPr>
        <p:txBody>
          <a:bodyPr vert="horz" lIns="91440" tIns="45720" rIns="91440" bIns="45720" rtlCol="0" anchor="ctr">
            <a:normAutofit/>
          </a:bodyPr>
          <a:lstStyle/>
          <a:p>
            <a:pPr>
              <a:lnSpc>
                <a:spcPct val="90000"/>
              </a:lnSpc>
              <a:spcAft>
                <a:spcPts val="1000"/>
              </a:spcAft>
              <a:buClr>
                <a:schemeClr val="tx1"/>
              </a:buClr>
              <a:buSzPct val="100000"/>
              <a:buFont typeface="Arial"/>
              <a:buChar char="•"/>
            </a:pPr>
            <a:r>
              <a:rPr lang="en-US" sz="1500" b="0" i="0" strike="noStrike" dirty="0"/>
              <a:t>Ωστόσο, εάν αφεθούν χωρίς θεραπεία, </a:t>
            </a:r>
            <a:r>
              <a:rPr lang="en-US" sz="1500" b="1" i="0" strike="noStrike" dirty="0"/>
              <a:t>οι λοιμώξεις μπορεί να εξελιχθούν σιωπηλά και να εμφανιστούν χρόνια αργότερα με σοβαρές επιπλοκές όπως η τριτογενής σύφιλη ή η ηπατική ανεπάρκεια, αντίστοιχα.</a:t>
            </a:r>
            <a:endParaRPr lang="en-US" sz="1500" b="0" i="0" strike="noStrike" dirty="0"/>
          </a:p>
          <a:p>
            <a:pPr>
              <a:lnSpc>
                <a:spcPct val="90000"/>
              </a:lnSpc>
              <a:spcAft>
                <a:spcPts val="1000"/>
              </a:spcAft>
              <a:buClr>
                <a:schemeClr val="tx1"/>
              </a:buClr>
              <a:buSzPct val="100000"/>
              <a:buFont typeface="Arial"/>
              <a:buChar char="•"/>
            </a:pPr>
            <a:r>
              <a:rPr lang="en-US" sz="1500" b="0" i="0" strike="noStrike" dirty="0"/>
              <a:t>Το ίδιο μπορεί να συμβεί με </a:t>
            </a:r>
            <a:r>
              <a:rPr lang="en-US" sz="1500" b="1" i="0" strike="noStrike" dirty="0"/>
              <a:t>μη λοιμώδεις διαταραχές όπως η ρευματοειδής αρθρίτιδα ή η ψωρίαση.</a:t>
            </a:r>
            <a:r>
              <a:rPr lang="en-US" sz="1500" b="0" i="0" strike="noStrike" dirty="0"/>
              <a:t> Και οι δύο θεωρούνται χρόνιες καθώς δεν μπορούν να θεραπευτούν, αλλά μπορούν να αντιμετωπιστούν με την κατάλληλη φροντίδα και θεραπεία.</a:t>
            </a:r>
          </a:p>
          <a:p>
            <a:pPr>
              <a:lnSpc>
                <a:spcPct val="90000"/>
              </a:lnSpc>
              <a:spcAft>
                <a:spcPts val="1000"/>
              </a:spcAft>
              <a:buClr>
                <a:schemeClr val="tx1"/>
              </a:buClr>
              <a:buSzPct val="100000"/>
              <a:buFont typeface="Arial"/>
              <a:buChar char="•"/>
            </a:pPr>
            <a:r>
              <a:rPr lang="en-US" sz="1500" b="0" i="0" strike="noStrike" dirty="0"/>
              <a:t>Ακόμα κι έτσι, οι ασθένειες μπορεί να έχουν επεισοδιακές εξάρσεις στις οποίες τα οξέα συμπτώματα αναπτύσσονται και εξαφανίζονται αυθόρμητα.</a:t>
            </a:r>
          </a:p>
          <a:p>
            <a:pPr>
              <a:lnSpc>
                <a:spcPct val="90000"/>
              </a:lnSpc>
              <a:spcAft>
                <a:spcPts val="1000"/>
              </a:spcAft>
              <a:buClr>
                <a:schemeClr val="tx1"/>
              </a:buClr>
              <a:buSzPct val="100000"/>
              <a:buFont typeface="Arial"/>
              <a:buChar char="•"/>
            </a:pPr>
            <a:r>
              <a:rPr lang="en-US" sz="1500" b="0" i="0" strike="noStrike" dirty="0"/>
              <a:t>Με την έγκαιρη διάγνωση και θεραπεία, ορισμένες χρόνιες διαταραχές μπορεί να παραμείνουν υποκλινικές (χωρίς άμεσα παρατηρούμενα συμπτώματα) και να μην εκδηλωθούν ποτέ οξέως. Αυτές περιλαμβάνουν λοιμώξεις όπως ο </a:t>
            </a:r>
            <a:r>
              <a:rPr lang="en-US" sz="1500" b="0" i="0" strike="noStrike" dirty="0">
                <a:hlinkClick r:id="rId5">
                  <a:extLst>
                    <a:ext uri="{A12FA001-AC4F-418D-AE19-62706E023703}">
                      <ahyp:hlinkClr xmlns:ahyp="http://schemas.microsoft.com/office/drawing/2018/hyperlinkcolor" val="tx"/>
                    </a:ext>
                  </a:extLst>
                </a:hlinkClick>
              </a:rPr>
              <a:t>HIV</a:t>
            </a:r>
            <a:r>
              <a:rPr lang="en-US" sz="1500" b="0" i="0" strike="noStrike" dirty="0"/>
              <a:t> ή καταστάσεις όπως η υπερχοληστερολαιμία (</a:t>
            </a:r>
            <a:r>
              <a:rPr lang="en-US" sz="1500" b="0" i="0" strike="noStrike" dirty="0">
                <a:hlinkClick r:id="rId6">
                  <a:extLst>
                    <a:ext uri="{A12FA001-AC4F-418D-AE19-62706E023703}">
                      <ahyp:hlinkClr xmlns:ahyp="http://schemas.microsoft.com/office/drawing/2018/hyperlinkcolor" val="tx"/>
                    </a:ext>
                  </a:extLst>
                </a:hlinkClick>
              </a:rPr>
              <a:t>υψηλή χοληστερόλη</a:t>
            </a:r>
            <a:r>
              <a:rPr lang="en-US" sz="1500" b="0" i="0" strike="noStrike" dirty="0"/>
              <a:t>), οι οποίες συχνά ανιχνεύονται έγκαιρα και αντιμετωπίζονται πριν εμφανιστούν συμπτώματα.</a:t>
            </a:r>
          </a:p>
          <a:p>
            <a:pPr>
              <a:lnSpc>
                <a:spcPct val="90000"/>
              </a:lnSpc>
              <a:spcAft>
                <a:spcPts val="1000"/>
              </a:spcAft>
              <a:buClr>
                <a:schemeClr val="tx1"/>
              </a:buClr>
              <a:buSzPct val="100000"/>
              <a:buFont typeface="Arial"/>
              <a:buChar char="•"/>
            </a:pPr>
            <a:endParaRPr lang="en-US" sz="1500" dirty="0"/>
          </a:p>
        </p:txBody>
      </p:sp>
    </p:spTree>
    <p:extLst>
      <p:ext uri="{BB962C8B-B14F-4D97-AF65-F5344CB8AC3E}">
        <p14:creationId xmlns:p14="http://schemas.microsoft.com/office/powerpoint/2010/main" val="2271116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462E8E-80EB-3A49-A046-BE39AFBC9491}"/>
              </a:ext>
            </a:extLst>
          </p:cNvPr>
          <p:cNvSpPr>
            <a:spLocks noGrp="1"/>
          </p:cNvSpPr>
          <p:nvPr>
            <p:ph type="title"/>
          </p:nvPr>
        </p:nvSpPr>
        <p:spPr/>
        <p:txBody>
          <a:bodyPr/>
          <a:lstStyle/>
          <a:p>
            <a:r>
              <a:rPr lang="el-GR" dirty="0"/>
              <a:t>ΑΠΟΚΑΤΑΣΤΑΣΗ ΧΡΟΝΙΩΝ ΑΣΘΕΝΕΙΩΝ</a:t>
            </a:r>
          </a:p>
        </p:txBody>
      </p:sp>
      <p:sp>
        <p:nvSpPr>
          <p:cNvPr id="3" name="Θέση περιεχομένου 2">
            <a:extLst>
              <a:ext uri="{FF2B5EF4-FFF2-40B4-BE49-F238E27FC236}">
                <a16:creationId xmlns:a16="http://schemas.microsoft.com/office/drawing/2014/main" id="{195C14E9-0F15-FB46-AAA7-7638061E1717}"/>
              </a:ext>
            </a:extLst>
          </p:cNvPr>
          <p:cNvSpPr>
            <a:spLocks noGrp="1"/>
          </p:cNvSpPr>
          <p:nvPr>
            <p:ph idx="1"/>
          </p:nvPr>
        </p:nvSpPr>
        <p:spPr/>
        <p:txBody>
          <a:bodyPr/>
          <a:lstStyle/>
          <a:p>
            <a:r>
              <a:rPr lang="el-GR" dirty="0"/>
              <a:t>Ένας από τους σημαντικότερους στόχους κατά την αντιμετώπιση των χρόνιων ασθενειών είναι η αύξηση του προσδόκιμου ζωής καθώς επίσης και η διατήρηση όσο το δυνατόν καλύτερης ποιότητας ζωής και ανεξαρτησίας των ασθενών. Ο ρόλος της φυσικοθεραπείας στην επίτευξη του στόχου αυτού είναι καθοριστικός καθώς μέσω της εφαρμογής ποικίλων τεχνικών και μέσων, επιτρέπει στα άτομα με χρόνιες παθήσεις να διατηρήσουν και να βελτιώσουν την λειτουργικότητα τους και κατά συνέπεια να είναι πιο παραγωγικοί και ανεξάρτητοι στης καθημερινές τους δεξιότητες.</a:t>
            </a:r>
          </a:p>
          <a:p>
            <a:r>
              <a:rPr lang="el-GR" dirty="0"/>
              <a:t>Η γνώση της παθοφυσιολογίας και της εξελικτικής διαδικασίας κάθε νόσου σε συνδυασμό με την κλινική αξιολόγηση του χρόνιου ασθενή, δίνει στον φυσικοθεραπευτή την δυνατότητα να καθορήσει τους θεραπευτικούς στόχους και να σχεδιάσει ένα εξατομικευμένο πρόγραμμα προσαρμοσμένο στις ανάγκες αλλά και τις δυνατότητες του ασθενή. Η συνεργασία του φυσικοθεραπευτή με τον ασθενή είναι πολύ σημαντική προκειμένου ο ασθενής να συμμορφωθεί με το θεραπευτικό πρόγραμμα αλλά και να κατανοήσει τους λόγους για τους οποίους πρέπει να ασκηθεί.</a:t>
            </a:r>
          </a:p>
        </p:txBody>
      </p:sp>
    </p:spTree>
    <p:extLst>
      <p:ext uri="{BB962C8B-B14F-4D97-AF65-F5344CB8AC3E}">
        <p14:creationId xmlns:p14="http://schemas.microsoft.com/office/powerpoint/2010/main" val="3665330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0D7B37-A0A5-CC44-A01E-17404C3DB7AE}"/>
              </a:ext>
            </a:extLst>
          </p:cNvPr>
          <p:cNvSpPr txBox="1"/>
          <p:nvPr/>
        </p:nvSpPr>
        <p:spPr>
          <a:xfrm>
            <a:off x="866273" y="1732547"/>
            <a:ext cx="9111916" cy="4247317"/>
          </a:xfrm>
          <a:prstGeom prst="rect">
            <a:avLst/>
          </a:prstGeom>
          <a:noFill/>
        </p:spPr>
        <p:txBody>
          <a:bodyPr wrap="square" rtlCol="0">
            <a:spAutoFit/>
          </a:bodyPr>
          <a:lstStyle/>
          <a:p>
            <a:r>
              <a:rPr lang="el-GR" dirty="0"/>
              <a:t>Βασικός στόχος της φυσιοθεραπευτικής παρέμβασης προκειμένου ο ασθενής να παραμείνει λειτουργικός, είναι η διατήρηση τους εύρους κίνησης των αρθρώσεων. Αυτό επιτυγχάνεται με εφαρμογή ειδικών τεχνικών κινητοποίησης, ασκήσεις που προάγουν την κινητικότητα καθώς επίσης και με εφαρμογή διατάσεων για αύξηση της ελαστικότητας των μυϊκών ομάδων που περιβάλλουν τις προσβεβλημένες αρθρώσεις.</a:t>
            </a:r>
          </a:p>
          <a:p>
            <a:r>
              <a:rPr lang="el-GR" dirty="0"/>
              <a:t>Οι ασκήσεις μυϊκής ενδυνάμωσης επίσης είναι πολύ σημαντικές για την κινητικότητα του ασθενή και την βελτίωση της φυσικής κατάστασης του. Ενδυναμώνοντας το μυϊκό σύστημα μειώνεται η καταπόνηση των αρθρώσεων και αυξάνεται η κινητική επίδοση του ασθενή, γεγονός που προάγει την ανεξαρτησία, την αυτοπεποίθηση και την λειτουργικότητα του.</a:t>
            </a:r>
          </a:p>
          <a:p>
            <a:endParaRPr lang="el-GR" dirty="0"/>
          </a:p>
          <a:p>
            <a:r>
              <a:rPr lang="el-GR" dirty="0"/>
              <a:t>Επίσης στόχος της φυσιοθεραπευτικής προσέγγισης των χρόνιων παθήσεων είναι η διατήρηση της καλής λειτουργίας του καρδιοαναπνευστικού συστήματος. Αυτό επιτυγχάνεται μέσω προγράμματος αερόβιας άσκησης το οποίο μπορεί να περιλαμβάνει περπάτημα, κολύμβηση και στατικό ποδήλατο. Πολύ δυναμική αερόβια άσκηση μπορεί να αντενδείκνυται σε ασθενείς με προσβεβλημένες αρθρώσεις είτε σε ασθενής με χαμηλή καρδιοαναπνευστική ικανότητα.</a:t>
            </a:r>
          </a:p>
        </p:txBody>
      </p:sp>
    </p:spTree>
    <p:extLst>
      <p:ext uri="{BB962C8B-B14F-4D97-AF65-F5344CB8AC3E}">
        <p14:creationId xmlns:p14="http://schemas.microsoft.com/office/powerpoint/2010/main" val="1857562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38B9F5-FEEF-854D-A9C1-BAC6940F67C7}"/>
              </a:ext>
            </a:extLst>
          </p:cNvPr>
          <p:cNvSpPr txBox="1"/>
          <p:nvPr/>
        </p:nvSpPr>
        <p:spPr>
          <a:xfrm>
            <a:off x="770020" y="394692"/>
            <a:ext cx="8903369" cy="6463308"/>
          </a:xfrm>
          <a:prstGeom prst="rect">
            <a:avLst/>
          </a:prstGeom>
          <a:noFill/>
        </p:spPr>
        <p:txBody>
          <a:bodyPr wrap="square" rtlCol="0">
            <a:spAutoFit/>
          </a:bodyPr>
          <a:lstStyle/>
          <a:p>
            <a:pPr marL="285750" indent="-285750">
              <a:buFont typeface="Arial" panose="020B0604020202020204" pitchFamily="34" charset="0"/>
              <a:buChar char="•"/>
            </a:pPr>
            <a:r>
              <a:rPr lang="el-GR" dirty="0"/>
              <a:t>Ο φυσικοθεραπευτής επίσης μπορεί να χρησιμοποιήσει διάφορα μέσα για την αποφόρτιση των προσβεβλημένων αρθρώσεων και την γενική υποβοήθηση του ασθενή όπως λειτουργικούς νάρθηκες, ορθοτικά πέλματα, ειδικές περιδέσεις, όπου αυτό κρίνεται απαραίτητο εκπαιδεύοντας παράλληλα τον ασθενή για την ορθή χρήση αυτών. Σημαντική βοήθεια για τον ασθενή είναι και η επανεκπαίδευση καθημερινών δραστηριοτήτων καθώς επίσης και η προαγωγή του συντονισμού κατά την βάδιση και την εκτέλεση διαφόρων εργασιών προκειμένου να αισθάνεται ασφάλεια και να παραμείνει δραστήριος.</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Η ψυχολογία του χρόνιου ασθενή πρέπει να λαμβάνεται σοβαρά υπόψη κατά τον σχεδιασμό και την εκτέλεση του προγράμματος. Ο ασθενής ενθαρρύνεται από τον φυσικοθεραπευτή να παραμείνει δραστήριος σωματικά αλλά και κοινωνικά και λαμβάνει πολύτιμες συμβουλές προκειμένου να διαχειριστεί την καθημερινότητα του. Οι συμβουλές σχετικά με την αναδιαμόρφωση του χώρου του και την σωστή εργονομία ανάλογα με την πάθηση του θα διευκολύνουν και θα προάγουν την λειτουργικότητα του ασθενή.</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Σημαντική είναι η συμβολή του φυσικοθεραπευτή στην ενημέρωση του οικογενειακού περιβάλλοντος προκειμένου να είναι βοηθητικό για τον ασθενή. Το οικογενειακό περιβάλλον είναι σημαντικό να κατανοήσει τις ανάγκες και τις δυνατότητες του ασθενούς, να τον ενθαρρύνει να παραμείνει ενεργός και να στηρίζει ψυχολογικά την προσπάθεια του για καλύτερη ποιότητα ζωής.</a:t>
            </a:r>
          </a:p>
          <a:p>
            <a:endParaRPr lang="el-GR" dirty="0"/>
          </a:p>
        </p:txBody>
      </p:sp>
    </p:spTree>
    <p:extLst>
      <p:ext uri="{BB962C8B-B14F-4D97-AF65-F5344CB8AC3E}">
        <p14:creationId xmlns:p14="http://schemas.microsoft.com/office/powerpoint/2010/main" val="3079556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918D7E-60E3-804C-8806-D3CE06C0A224}"/>
              </a:ext>
            </a:extLst>
          </p:cNvPr>
          <p:cNvSpPr>
            <a:spLocks noGrp="1"/>
          </p:cNvSpPr>
          <p:nvPr>
            <p:ph type="title"/>
          </p:nvPr>
        </p:nvSpPr>
        <p:spPr/>
        <p:txBody>
          <a:bodyPr/>
          <a:lstStyle/>
          <a:p>
            <a:r>
              <a:rPr lang="el-GR" dirty="0"/>
              <a:t>ΑΠΟΚΑΤΑΣΤΑΣΗ ΟΞΕΙΩΝ ΑΣΘΕΝΕΙΩΝ </a:t>
            </a:r>
          </a:p>
        </p:txBody>
      </p:sp>
      <p:sp>
        <p:nvSpPr>
          <p:cNvPr id="3" name="Θέση περιεχομένου 2">
            <a:extLst>
              <a:ext uri="{FF2B5EF4-FFF2-40B4-BE49-F238E27FC236}">
                <a16:creationId xmlns:a16="http://schemas.microsoft.com/office/drawing/2014/main" id="{A4838100-A512-0B4A-BA63-EF24977D5326}"/>
              </a:ext>
            </a:extLst>
          </p:cNvPr>
          <p:cNvSpPr>
            <a:spLocks noGrp="1"/>
          </p:cNvSpPr>
          <p:nvPr>
            <p:ph idx="1"/>
          </p:nvPr>
        </p:nvSpPr>
        <p:spPr>
          <a:xfrm>
            <a:off x="685801" y="2142067"/>
            <a:ext cx="10672010" cy="4322901"/>
          </a:xfrm>
        </p:spPr>
        <p:txBody>
          <a:bodyPr>
            <a:normAutofit fontScale="92500" lnSpcReduction="10000"/>
          </a:bodyPr>
          <a:lstStyle/>
          <a:p>
            <a:r>
              <a:rPr lang="el-GR" dirty="0"/>
              <a:t>κάθε ασθενής ύστερα από σωστή αξιολόγηση των λειτουργικών και νευρολογικών ελλειμμάτων πρέπει να ακολουθεί εξατομικευμένο πρόγραμμα που σχεδιάζεται με βάση τη σοβαρότητα των ελλειμμάτων του</a:t>
            </a:r>
          </a:p>
          <a:p>
            <a:r>
              <a:rPr lang="el-GR" dirty="0"/>
              <a:t>στόχος της θεραπείας να είναι η αναβάθμιση του λειτουργικού επιπέδου του ασθενούς</a:t>
            </a:r>
          </a:p>
          <a:p>
            <a:r>
              <a:rPr lang="el-GR" dirty="0"/>
              <a:t>εκπαίδευση του ασθενούς και της οικογένειας του σχετικά με την πάθηση και τις επιπλοκές</a:t>
            </a:r>
          </a:p>
          <a:p>
            <a:r>
              <a:rPr lang="el-GR" dirty="0"/>
              <a:t>αξιολόγηση του ασθενούς για χορήγηση κατάλληλων βοηθημάτων για τις μετακινήσεις και τις δραστηριότητες της καθημερινότητας</a:t>
            </a:r>
          </a:p>
          <a:p>
            <a:r>
              <a:rPr lang="el-GR" dirty="0"/>
              <a:t>πρόληψη νέου επεισοδίου</a:t>
            </a:r>
          </a:p>
          <a:p>
            <a:r>
              <a:rPr lang="el-GR" dirty="0"/>
              <a:t>βελτίωση της φυσικής του κατάστασης</a:t>
            </a:r>
          </a:p>
          <a:p>
            <a:r>
              <a:rPr lang="el-GR" dirty="0"/>
              <a:t>πρόληψη και θεραπεία των συνοδών παθήσεων</a:t>
            </a:r>
          </a:p>
          <a:p>
            <a:r>
              <a:rPr lang="el-GR" dirty="0"/>
              <a:t>ψυχολογική υποστήριξη</a:t>
            </a:r>
          </a:p>
          <a:p>
            <a:r>
              <a:rPr lang="el-GR" dirty="0"/>
              <a:t>κοινωνική επανένταξη</a:t>
            </a:r>
          </a:p>
          <a:p>
            <a:r>
              <a:rPr lang="el-GR" dirty="0"/>
              <a:t>εκπαίδευση στην αυτοεξυπηρέτηση και ανεξαρτησία του ασθενούς</a:t>
            </a:r>
          </a:p>
        </p:txBody>
      </p:sp>
    </p:spTree>
    <p:extLst>
      <p:ext uri="{BB962C8B-B14F-4D97-AF65-F5344CB8AC3E}">
        <p14:creationId xmlns:p14="http://schemas.microsoft.com/office/powerpoint/2010/main" val="783361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56EE0-D33B-C945-ACEB-5501779E4AC4}"/>
              </a:ext>
            </a:extLst>
          </p:cNvPr>
          <p:cNvSpPr>
            <a:spLocks noGrp="1"/>
          </p:cNvSpPr>
          <p:nvPr>
            <p:ph type="title"/>
          </p:nvPr>
        </p:nvSpPr>
        <p:spPr>
          <a:xfrm>
            <a:off x="348917" y="0"/>
            <a:ext cx="10131425" cy="1456267"/>
          </a:xfrm>
        </p:spPr>
        <p:txBody>
          <a:bodyPr/>
          <a:lstStyle/>
          <a:p>
            <a:r>
              <a:rPr lang="el-GR" dirty="0"/>
              <a:t>αναπηρια</a:t>
            </a:r>
          </a:p>
        </p:txBody>
      </p:sp>
      <p:sp>
        <p:nvSpPr>
          <p:cNvPr id="3" name="Θέση περιεχομένου 2">
            <a:extLst>
              <a:ext uri="{FF2B5EF4-FFF2-40B4-BE49-F238E27FC236}">
                <a16:creationId xmlns:a16="http://schemas.microsoft.com/office/drawing/2014/main" id="{3A815AC9-F01F-6942-86EE-E2B2D413961F}"/>
              </a:ext>
            </a:extLst>
          </p:cNvPr>
          <p:cNvSpPr>
            <a:spLocks noGrp="1"/>
          </p:cNvSpPr>
          <p:nvPr>
            <p:ph idx="1"/>
          </p:nvPr>
        </p:nvSpPr>
        <p:spPr>
          <a:xfrm>
            <a:off x="0" y="1235243"/>
            <a:ext cx="12063663" cy="5502442"/>
          </a:xfrm>
        </p:spPr>
        <p:txBody>
          <a:bodyPr>
            <a:normAutofit fontScale="92500" lnSpcReduction="10000"/>
          </a:bodyPr>
          <a:lstStyle/>
          <a:p>
            <a:pPr marL="0" indent="0">
              <a:buNone/>
            </a:pPr>
            <a:r>
              <a:rPr lang="el-GR" dirty="0"/>
              <a:t>Αναπηρία είναι η κατάσταση ενός ατόμου η οποία έχει ως αποτέλεσμα να είναι δυσκολότερο για αυτό να προβεί σε κάποιες δραστηριότητες ή να έχει ισότιμη προσβασιμότητα μέσα σε μια κοινωνία. Οι αναπηρίες μπορεί να είναι νοητικές, αναπτυξιακές, σωματικές, κινητικές, αισθητηριακές, ή και συνδυασμός των προηγουμένων. Ορισμένες φορές είναι γενετήσιες ενώ άλλες φορές αποκτούνται στη διάρκεια της ζωής ενός ανθρώπου. Στο παρελθόν, οι αναπηρίες αναγνωρίζονταν μόνο με βάση ένα στενό εύρος κριτηρίων - ωστόσο, οι αναπηρίες δεν είναι δυαδικές και μπορούν να εμφανίζονται με ιδιαίτερα χαρακτηριστικά σε κάθε άτομο. Οι αναπηρίες μπορούν να είναι ορατές ή αόρατες.</a:t>
            </a:r>
          </a:p>
          <a:p>
            <a:pPr marL="0" indent="0">
              <a:buNone/>
            </a:pPr>
            <a:endParaRPr lang="el-GR" dirty="0"/>
          </a:p>
          <a:p>
            <a:pPr marL="0" indent="0">
              <a:buNone/>
            </a:pPr>
            <a:r>
              <a:rPr lang="el-GR" dirty="0"/>
              <a:t>Στην Ελλάδα, για τα άτομα με αναπηρία χρησιμοποιείται επισήμως το ακρωνύμιο ΑμεΑ, ως αντικατάσταση του πλέον παρωχημένου όρου «άτομα με ειδικές ανάγκες».[1][2]</a:t>
            </a:r>
          </a:p>
          <a:p>
            <a:pPr marL="0" indent="0">
              <a:buNone/>
            </a:pPr>
            <a:endParaRPr lang="el-GR" dirty="0"/>
          </a:p>
          <a:p>
            <a:pPr marL="0" indent="0">
              <a:buNone/>
            </a:pPr>
            <a:r>
              <a:rPr lang="el-GR" dirty="0"/>
              <a:t>Η Σύμβαση των Ηνωμένων Εθνών για τα Δικαιώματα των Ατόμων με Αναπηρία ορίζει τα άτομα με αναπηρία ως:</a:t>
            </a:r>
          </a:p>
          <a:p>
            <a:pPr marL="0" indent="0">
              <a:buNone/>
            </a:pPr>
            <a:endParaRPr lang="el-GR" dirty="0"/>
          </a:p>
          <a:p>
            <a:pPr marL="0" indent="0">
              <a:buNone/>
            </a:pPr>
            <a:r>
              <a:rPr lang="el-GR" dirty="0"/>
              <a:t>άτομα με μακροχρόνιες σωματικές, νοητικές,πνευματικές ή αισθητηριακές βλάβες, οι οποίες σε αλληλεπίδραση με διάφορα εμπόδια δύνανται να παρεμποδίσουν την πλήρη και αποτελεσματική συμμετοχή τους στην κοινωνία σε ίση βάση με τους άλλους.[3]</a:t>
            </a:r>
          </a:p>
          <a:p>
            <a:pPr marL="0" indent="0">
              <a:buNone/>
            </a:pPr>
            <a:r>
              <a:rPr lang="el-GR" dirty="0"/>
              <a:t>Υπολογίζεται ότι 87 εκατομμύρια άτομα στην Ευρωπαϊκή Ένωση έχουν κάποια μορφή αναπηρίας. Πολλά άτομα με αναπηρία στην Ευρώπη και σε άλλες ηπείρους δεν έχουν τις ίδιες ευκαιρίες στη ζωή με τα άλλα άτομα. Τα σχολεία ή οι χώροι εργασίας, οι υποδομές, τα προϊόντα, οι υπηρεσίες και οι πληροφορίες δεν είναι όλα προσβάσιμα στα άτομα με αναπηρία. Επίσης, μπορεί να τους φέρονται άσχημα ή άδικα.</a:t>
            </a:r>
          </a:p>
        </p:txBody>
      </p:sp>
    </p:spTree>
    <p:extLst>
      <p:ext uri="{BB962C8B-B14F-4D97-AF65-F5344CB8AC3E}">
        <p14:creationId xmlns:p14="http://schemas.microsoft.com/office/powerpoint/2010/main" val="2254320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17F7527-5AC0-479A-B79F-9CF46341049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9" name="Freeform: Shape 8">
            <a:extLst>
              <a:ext uri="{FF2B5EF4-FFF2-40B4-BE49-F238E27FC236}">
                <a16:creationId xmlns:a16="http://schemas.microsoft.com/office/drawing/2014/main" id="{54309F57-B331-41A7-9154-15EC2AF45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845162" cy="6858000"/>
          </a:xfrm>
          <a:custGeom>
            <a:avLst/>
            <a:gdLst>
              <a:gd name="connsiteX0" fmla="*/ 0 w 8845162"/>
              <a:gd name="connsiteY0" fmla="*/ 0 h 6858000"/>
              <a:gd name="connsiteX1" fmla="*/ 6265248 w 8845162"/>
              <a:gd name="connsiteY1" fmla="*/ 0 h 6858000"/>
              <a:gd name="connsiteX2" fmla="*/ 7537703 w 8845162"/>
              <a:gd name="connsiteY2" fmla="*/ 0 h 6858000"/>
              <a:gd name="connsiteX3" fmla="*/ 8845162 w 8845162"/>
              <a:gd name="connsiteY3" fmla="*/ 0 h 6858000"/>
              <a:gd name="connsiteX4" fmla="*/ 8845162 w 8845162"/>
              <a:gd name="connsiteY4" fmla="*/ 6858000 h 6858000"/>
              <a:gd name="connsiteX5" fmla="*/ 7537703 w 8845162"/>
              <a:gd name="connsiteY5" fmla="*/ 6858000 h 6858000"/>
              <a:gd name="connsiteX6" fmla="*/ 6265248 w 8845162"/>
              <a:gd name="connsiteY6" fmla="*/ 6858000 h 6858000"/>
              <a:gd name="connsiteX7" fmla="*/ 20957 w 8845162"/>
              <a:gd name="connsiteY7" fmla="*/ 6858000 h 6858000"/>
              <a:gd name="connsiteX8" fmla="*/ 46002 w 8845162"/>
              <a:gd name="connsiteY8" fmla="*/ 6702325 h 6858000"/>
              <a:gd name="connsiteX9" fmla="*/ 69870 w 8845162"/>
              <a:gd name="connsiteY9" fmla="*/ 6547334 h 6858000"/>
              <a:gd name="connsiteX10" fmla="*/ 93234 w 8845162"/>
              <a:gd name="connsiteY10" fmla="*/ 6391658 h 6858000"/>
              <a:gd name="connsiteX11" fmla="*/ 113237 w 8845162"/>
              <a:gd name="connsiteY11" fmla="*/ 6235295 h 6858000"/>
              <a:gd name="connsiteX12" fmla="*/ 133409 w 8845162"/>
              <a:gd name="connsiteY12" fmla="*/ 6079619 h 6858000"/>
              <a:gd name="connsiteX13" fmla="*/ 152234 w 8845162"/>
              <a:gd name="connsiteY13" fmla="*/ 5923256 h 6858000"/>
              <a:gd name="connsiteX14" fmla="*/ 168370 w 8845162"/>
              <a:gd name="connsiteY14" fmla="*/ 5768951 h 6858000"/>
              <a:gd name="connsiteX15" fmla="*/ 183667 w 8845162"/>
              <a:gd name="connsiteY15" fmla="*/ 5612589 h 6858000"/>
              <a:gd name="connsiteX16" fmla="*/ 197619 w 8845162"/>
              <a:gd name="connsiteY16" fmla="*/ 5456912 h 6858000"/>
              <a:gd name="connsiteX17" fmla="*/ 209720 w 8845162"/>
              <a:gd name="connsiteY17" fmla="*/ 5303979 h 6858000"/>
              <a:gd name="connsiteX18" fmla="*/ 221823 w 8845162"/>
              <a:gd name="connsiteY18" fmla="*/ 5148988 h 6858000"/>
              <a:gd name="connsiteX19" fmla="*/ 231908 w 8845162"/>
              <a:gd name="connsiteY19" fmla="*/ 4996055 h 6858000"/>
              <a:gd name="connsiteX20" fmla="*/ 239808 w 8845162"/>
              <a:gd name="connsiteY20" fmla="*/ 4843121 h 6858000"/>
              <a:gd name="connsiteX21" fmla="*/ 248045 w 8845162"/>
              <a:gd name="connsiteY21" fmla="*/ 4690874 h 6858000"/>
              <a:gd name="connsiteX22" fmla="*/ 254936 w 8845162"/>
              <a:gd name="connsiteY22" fmla="*/ 4539998 h 6858000"/>
              <a:gd name="connsiteX23" fmla="*/ 259811 w 8845162"/>
              <a:gd name="connsiteY23" fmla="*/ 4390493 h 6858000"/>
              <a:gd name="connsiteX24" fmla="*/ 264014 w 8845162"/>
              <a:gd name="connsiteY24" fmla="*/ 4240989 h 6858000"/>
              <a:gd name="connsiteX25" fmla="*/ 268047 w 8845162"/>
              <a:gd name="connsiteY25" fmla="*/ 4092856 h 6858000"/>
              <a:gd name="connsiteX26" fmla="*/ 269897 w 8845162"/>
              <a:gd name="connsiteY26" fmla="*/ 3946781 h 6858000"/>
              <a:gd name="connsiteX27" fmla="*/ 271913 w 8845162"/>
              <a:gd name="connsiteY27" fmla="*/ 3800705 h 6858000"/>
              <a:gd name="connsiteX28" fmla="*/ 272922 w 8845162"/>
              <a:gd name="connsiteY28" fmla="*/ 3656687 h 6858000"/>
              <a:gd name="connsiteX29" fmla="*/ 271913 w 8845162"/>
              <a:gd name="connsiteY29" fmla="*/ 3514041 h 6858000"/>
              <a:gd name="connsiteX30" fmla="*/ 271913 w 8845162"/>
              <a:gd name="connsiteY30" fmla="*/ 3372766 h 6858000"/>
              <a:gd name="connsiteX31" fmla="*/ 269897 w 8845162"/>
              <a:gd name="connsiteY31" fmla="*/ 3232863 h 6858000"/>
              <a:gd name="connsiteX32" fmla="*/ 266871 w 8845162"/>
              <a:gd name="connsiteY32" fmla="*/ 3095703 h 6858000"/>
              <a:gd name="connsiteX33" fmla="*/ 264014 w 8845162"/>
              <a:gd name="connsiteY33" fmla="*/ 2959915 h 6858000"/>
              <a:gd name="connsiteX34" fmla="*/ 260820 w 8845162"/>
              <a:gd name="connsiteY34" fmla="*/ 2826869 h 6858000"/>
              <a:gd name="connsiteX35" fmla="*/ 255946 w 8845162"/>
              <a:gd name="connsiteY35" fmla="*/ 2694510 h 6858000"/>
              <a:gd name="connsiteX36" fmla="*/ 250734 w 8845162"/>
              <a:gd name="connsiteY36" fmla="*/ 2564209 h 6858000"/>
              <a:gd name="connsiteX37" fmla="*/ 246028 w 8845162"/>
              <a:gd name="connsiteY37" fmla="*/ 2436650 h 6858000"/>
              <a:gd name="connsiteX38" fmla="*/ 232749 w 8845162"/>
              <a:gd name="connsiteY38" fmla="*/ 2187704 h 6858000"/>
              <a:gd name="connsiteX39" fmla="*/ 218630 w 8845162"/>
              <a:gd name="connsiteY39" fmla="*/ 1949046 h 6858000"/>
              <a:gd name="connsiteX40" fmla="*/ 203837 w 8845162"/>
              <a:gd name="connsiteY40" fmla="*/ 1719989 h 6858000"/>
              <a:gd name="connsiteX41" fmla="*/ 187532 w 8845162"/>
              <a:gd name="connsiteY41" fmla="*/ 1503276 h 6858000"/>
              <a:gd name="connsiteX42" fmla="*/ 170555 w 8845162"/>
              <a:gd name="connsiteY42" fmla="*/ 1296164 h 6858000"/>
              <a:gd name="connsiteX43" fmla="*/ 152234 w 8845162"/>
              <a:gd name="connsiteY43" fmla="*/ 1104140 h 6858000"/>
              <a:gd name="connsiteX44" fmla="*/ 134248 w 8845162"/>
              <a:gd name="connsiteY44" fmla="*/ 923775 h 6858000"/>
              <a:gd name="connsiteX45" fmla="*/ 116263 w 8845162"/>
              <a:gd name="connsiteY45" fmla="*/ 757811 h 6858000"/>
              <a:gd name="connsiteX46" fmla="*/ 99286 w 8845162"/>
              <a:gd name="connsiteY46" fmla="*/ 605564 h 6858000"/>
              <a:gd name="connsiteX47" fmla="*/ 83149 w 8845162"/>
              <a:gd name="connsiteY47" fmla="*/ 470461 h 6858000"/>
              <a:gd name="connsiteX48" fmla="*/ 67853 w 8845162"/>
              <a:gd name="connsiteY48" fmla="*/ 348389 h 6858000"/>
              <a:gd name="connsiteX49" fmla="*/ 55078 w 8845162"/>
              <a:gd name="connsiteY49" fmla="*/ 245519 h 6858000"/>
              <a:gd name="connsiteX50" fmla="*/ 42976 w 8845162"/>
              <a:gd name="connsiteY50" fmla="*/ 159108 h 6858000"/>
              <a:gd name="connsiteX51" fmla="*/ 25662 w 8845162"/>
              <a:gd name="connsiteY51" fmla="*/ 40464 h 6858000"/>
              <a:gd name="connsiteX52" fmla="*/ 19779 w 8845162"/>
              <a:gd name="connsiteY52" fmla="*/ 2 h 6858000"/>
              <a:gd name="connsiteX53" fmla="*/ 26532 w 8845162"/>
              <a:gd name="connsiteY53" fmla="*/ 2 h 6858000"/>
              <a:gd name="connsiteX54" fmla="*/ 26532 w 8845162"/>
              <a:gd name="connsiteY54" fmla="*/ 1 h 6858000"/>
              <a:gd name="connsiteX55" fmla="*/ 0 w 8845162"/>
              <a:gd name="connsiteY5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845162" h="6858000">
                <a:moveTo>
                  <a:pt x="0" y="0"/>
                </a:moveTo>
                <a:lnTo>
                  <a:pt x="6265248" y="0"/>
                </a:lnTo>
                <a:lnTo>
                  <a:pt x="7537703" y="0"/>
                </a:lnTo>
                <a:lnTo>
                  <a:pt x="8845162" y="0"/>
                </a:lnTo>
                <a:lnTo>
                  <a:pt x="8845162" y="6858000"/>
                </a:lnTo>
                <a:lnTo>
                  <a:pt x="7537703" y="6858000"/>
                </a:lnTo>
                <a:lnTo>
                  <a:pt x="6265248" y="6858000"/>
                </a:lnTo>
                <a:lnTo>
                  <a:pt x="20957" y="6858000"/>
                </a:lnTo>
                <a:lnTo>
                  <a:pt x="46002" y="6702325"/>
                </a:lnTo>
                <a:lnTo>
                  <a:pt x="69870" y="6547334"/>
                </a:lnTo>
                <a:lnTo>
                  <a:pt x="93234" y="6391658"/>
                </a:lnTo>
                <a:lnTo>
                  <a:pt x="113237" y="6235295"/>
                </a:lnTo>
                <a:lnTo>
                  <a:pt x="133409" y="6079619"/>
                </a:lnTo>
                <a:lnTo>
                  <a:pt x="152234" y="5923256"/>
                </a:lnTo>
                <a:lnTo>
                  <a:pt x="168370" y="5768951"/>
                </a:lnTo>
                <a:lnTo>
                  <a:pt x="183667" y="5612589"/>
                </a:lnTo>
                <a:lnTo>
                  <a:pt x="197619" y="5456912"/>
                </a:lnTo>
                <a:lnTo>
                  <a:pt x="209720" y="5303979"/>
                </a:lnTo>
                <a:lnTo>
                  <a:pt x="221823" y="5148988"/>
                </a:lnTo>
                <a:lnTo>
                  <a:pt x="231908" y="4996055"/>
                </a:lnTo>
                <a:lnTo>
                  <a:pt x="239808" y="4843121"/>
                </a:lnTo>
                <a:lnTo>
                  <a:pt x="248045" y="4690874"/>
                </a:lnTo>
                <a:lnTo>
                  <a:pt x="254936" y="4539998"/>
                </a:lnTo>
                <a:lnTo>
                  <a:pt x="259811" y="4390493"/>
                </a:lnTo>
                <a:lnTo>
                  <a:pt x="264014" y="4240989"/>
                </a:lnTo>
                <a:lnTo>
                  <a:pt x="268047" y="4092856"/>
                </a:lnTo>
                <a:lnTo>
                  <a:pt x="269897" y="3946781"/>
                </a:lnTo>
                <a:lnTo>
                  <a:pt x="271913" y="3800705"/>
                </a:lnTo>
                <a:lnTo>
                  <a:pt x="272922" y="3656687"/>
                </a:lnTo>
                <a:lnTo>
                  <a:pt x="271913" y="3514041"/>
                </a:lnTo>
                <a:lnTo>
                  <a:pt x="271913" y="3372766"/>
                </a:lnTo>
                <a:lnTo>
                  <a:pt x="269897" y="3232863"/>
                </a:lnTo>
                <a:lnTo>
                  <a:pt x="266871" y="3095703"/>
                </a:lnTo>
                <a:lnTo>
                  <a:pt x="264014" y="2959915"/>
                </a:lnTo>
                <a:lnTo>
                  <a:pt x="260820" y="2826869"/>
                </a:lnTo>
                <a:lnTo>
                  <a:pt x="255946" y="2694510"/>
                </a:lnTo>
                <a:lnTo>
                  <a:pt x="250734" y="2564209"/>
                </a:lnTo>
                <a:lnTo>
                  <a:pt x="246028" y="2436650"/>
                </a:lnTo>
                <a:lnTo>
                  <a:pt x="232749" y="2187704"/>
                </a:lnTo>
                <a:lnTo>
                  <a:pt x="218630" y="1949046"/>
                </a:lnTo>
                <a:lnTo>
                  <a:pt x="203837" y="1719989"/>
                </a:lnTo>
                <a:lnTo>
                  <a:pt x="187532" y="1503276"/>
                </a:lnTo>
                <a:lnTo>
                  <a:pt x="170555" y="1296164"/>
                </a:lnTo>
                <a:lnTo>
                  <a:pt x="152234" y="1104140"/>
                </a:lnTo>
                <a:lnTo>
                  <a:pt x="134248" y="923775"/>
                </a:lnTo>
                <a:lnTo>
                  <a:pt x="116263" y="757811"/>
                </a:lnTo>
                <a:lnTo>
                  <a:pt x="99286" y="605564"/>
                </a:lnTo>
                <a:lnTo>
                  <a:pt x="83149" y="470461"/>
                </a:lnTo>
                <a:lnTo>
                  <a:pt x="67853" y="348389"/>
                </a:lnTo>
                <a:lnTo>
                  <a:pt x="55078" y="245519"/>
                </a:lnTo>
                <a:lnTo>
                  <a:pt x="42976" y="159108"/>
                </a:lnTo>
                <a:lnTo>
                  <a:pt x="25662" y="40464"/>
                </a:lnTo>
                <a:lnTo>
                  <a:pt x="19779" y="2"/>
                </a:lnTo>
                <a:lnTo>
                  <a:pt x="26532" y="2"/>
                </a:lnTo>
                <a:lnTo>
                  <a:pt x="26532" y="1"/>
                </a:lnTo>
                <a:lnTo>
                  <a:pt x="0" y="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28F49D79-F4F6-2D47-863C-E236916701DE}"/>
              </a:ext>
            </a:extLst>
          </p:cNvPr>
          <p:cNvSpPr txBox="1"/>
          <p:nvPr/>
        </p:nvSpPr>
        <p:spPr>
          <a:xfrm>
            <a:off x="685801" y="1861457"/>
            <a:ext cx="7402285" cy="3392110"/>
          </a:xfrm>
          <a:prstGeom prst="rect">
            <a:avLst/>
          </a:prstGeom>
        </p:spPr>
        <p:txBody>
          <a:bodyPr vert="horz" lIns="91440" tIns="45720" rIns="91440" bIns="45720" rtlCol="0" anchor="ctr">
            <a:normAutofit/>
          </a:bodyPr>
          <a:lstStyle/>
          <a:p>
            <a:pPr>
              <a:spcAft>
                <a:spcPts val="1000"/>
              </a:spcAft>
              <a:buClr>
                <a:schemeClr val="tx1"/>
              </a:buClr>
              <a:buSzPct val="100000"/>
              <a:buFont typeface="Arial"/>
              <a:buChar char="•"/>
            </a:pPr>
            <a:r>
              <a:rPr lang="en-US" b="0" i="0" u="none" strike="noStrike" dirty="0"/>
              <a:t>Γενικά, είναι στατιστικά γνωστό πως μόνο τα μισά από τα άτομα με αναπηρία εργάζονται, ενώ η αναλογία αυτή για τα άτομα χωρίς αναπηρία είναι 3 στα 4. Επίσης, το 28,4 % των ατόμων με αναπηρία αντιμετωπίζουν κίνδυνο φτώχειας ή κοινωνικού αποκλεισμού έναντι του 17,8 % των ατόμων χωρίς αναπηρία. Επιπλέον, μόλις το 29,4 % των ατόμων με αναπηρία έχουν πτυχίο τριτοβάθμιας εκπαίδευσης σε σύγκριση με το 43,8 % των ατόμων χωρίς αναπηρία. Τέλος, το 52 % των ατόμων με αναπηρία αισθάνεται ότι υφίσταται διακρίσεις.</a:t>
            </a:r>
            <a:endParaRPr lang="en-US" dirty="0"/>
          </a:p>
        </p:txBody>
      </p:sp>
    </p:spTree>
    <p:extLst>
      <p:ext uri="{BB962C8B-B14F-4D97-AF65-F5344CB8AC3E}">
        <p14:creationId xmlns:p14="http://schemas.microsoft.com/office/powerpoint/2010/main" val="3014207418"/>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5879D7-ACE1-374C-BD68-910F7A9876E4}"/>
              </a:ext>
            </a:extLst>
          </p:cNvPr>
          <p:cNvSpPr>
            <a:spLocks noGrp="1"/>
          </p:cNvSpPr>
          <p:nvPr>
            <p:ph type="title"/>
          </p:nvPr>
        </p:nvSpPr>
        <p:spPr>
          <a:xfrm>
            <a:off x="685801" y="609600"/>
            <a:ext cx="10131425" cy="1456267"/>
          </a:xfrm>
        </p:spPr>
        <p:txBody>
          <a:bodyPr>
            <a:normAutofit/>
          </a:bodyPr>
          <a:lstStyle/>
          <a:p>
            <a:r>
              <a:rPr lang="el-GR" dirty="0"/>
              <a:t>Ολικη αναπηρια</a:t>
            </a:r>
          </a:p>
        </p:txBody>
      </p:sp>
      <p:graphicFrame>
        <p:nvGraphicFramePr>
          <p:cNvPr id="5" name="Θέση περιεχομένου 2">
            <a:extLst>
              <a:ext uri="{FF2B5EF4-FFF2-40B4-BE49-F238E27FC236}">
                <a16:creationId xmlns:a16="http://schemas.microsoft.com/office/drawing/2014/main" id="{3D6769CA-995E-5AE5-A2C3-244617AE990B}"/>
              </a:ext>
            </a:extLst>
          </p:cNvPr>
          <p:cNvGraphicFramePr>
            <a:graphicFrameLocks noGrp="1"/>
          </p:cNvGraphicFramePr>
          <p:nvPr>
            <p:ph idx="1"/>
            <p:extLst>
              <p:ext uri="{D42A27DB-BD31-4B8C-83A1-F6EECF244321}">
                <p14:modId xmlns:p14="http://schemas.microsoft.com/office/powerpoint/2010/main" val="4000331431"/>
              </p:ext>
            </p:extLst>
          </p:nvPr>
        </p:nvGraphicFramePr>
        <p:xfrm>
          <a:off x="685800" y="2406400"/>
          <a:ext cx="10131425" cy="3384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317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973EA6-48CE-034C-90E7-A9CC0FC70A96}"/>
              </a:ext>
            </a:extLst>
          </p:cNvPr>
          <p:cNvSpPr>
            <a:spLocks noGrp="1"/>
          </p:cNvSpPr>
          <p:nvPr>
            <p:ph type="title"/>
          </p:nvPr>
        </p:nvSpPr>
        <p:spPr>
          <a:xfrm>
            <a:off x="685802" y="609600"/>
            <a:ext cx="6282266" cy="1456267"/>
          </a:xfrm>
        </p:spPr>
        <p:txBody>
          <a:bodyPr>
            <a:normAutofit/>
          </a:bodyPr>
          <a:lstStyle/>
          <a:p>
            <a:r>
              <a:rPr lang="el-GR" dirty="0"/>
              <a:t>Μ.Μ.Ε. ΚΑΙ ΑΓΩΓΗ ΥΓΕΙΑΣ</a:t>
            </a:r>
          </a:p>
        </p:txBody>
      </p:sp>
      <p:sp>
        <p:nvSpPr>
          <p:cNvPr id="3" name="Θέση περιεχομένου 2">
            <a:extLst>
              <a:ext uri="{FF2B5EF4-FFF2-40B4-BE49-F238E27FC236}">
                <a16:creationId xmlns:a16="http://schemas.microsoft.com/office/drawing/2014/main" id="{D2242445-0C05-6349-AC6F-7E30067E60FF}"/>
              </a:ext>
            </a:extLst>
          </p:cNvPr>
          <p:cNvSpPr>
            <a:spLocks noGrp="1"/>
          </p:cNvSpPr>
          <p:nvPr>
            <p:ph idx="1"/>
          </p:nvPr>
        </p:nvSpPr>
        <p:spPr>
          <a:xfrm>
            <a:off x="685802" y="2142067"/>
            <a:ext cx="6282266" cy="3649133"/>
          </a:xfrm>
        </p:spPr>
        <p:txBody>
          <a:bodyPr>
            <a:normAutofit/>
          </a:bodyPr>
          <a:lstStyle/>
          <a:p>
            <a:pPr marL="0" indent="0">
              <a:buNone/>
            </a:pPr>
            <a:r>
              <a:rPr lang="el-GR" dirty="0"/>
              <a:t>Η πληροφόρηση σε θέματα υγείας, προϊόντα, θεραπείες, πρόληψη, φάρμακα, συλλογή δεδομένων και άλλα συναφή αποτελεί αναπόσπαστο κομμάτι της συλλογικής φροντίδας υγείας. Οι πληροφορίες αυτές αντλούνται είτε παθητικά είτε ενεργητικά, ανάλογα την κατάσταση υγείας του ατόμου. Το ενδιαφέρον του κοινού πάνω σε θέματα υγείας αυξάνεται παράλληλα με την ανάπτυξη της τεχνολογίας, της διάδοσης των ΜΜΕ και του διαδικτύου και αυτό εκδηλώνεται από τα έντυπα υγείας που δημοσιεύουν τα ΜΜΕ έντυπης μορφής, τις εκπομπές υγείας στην τηλεόραση και το ραδιόφωνο, τα</a:t>
            </a:r>
            <a:r>
              <a:rPr lang="en-US" dirty="0"/>
              <a:t>blogs </a:t>
            </a:r>
            <a:r>
              <a:rPr lang="el-GR" dirty="0"/>
              <a:t>ομάδων ασθενών που αναρτούνται στο διαδίκτυο και τις πύλες ηλεκτρονικής ιατρικής ενημέρωσης.</a:t>
            </a:r>
          </a:p>
        </p:txBody>
      </p:sp>
      <p:pic>
        <p:nvPicPr>
          <p:cNvPr id="1026" name="Picture 2" descr="How to use Social Media in Health Care Industry">
            <a:extLst>
              <a:ext uri="{FF2B5EF4-FFF2-40B4-BE49-F238E27FC236}">
                <a16:creationId xmlns:a16="http://schemas.microsoft.com/office/drawing/2014/main" id="{C51E5674-60E0-294A-84DA-F4DA5A4B39F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241287" y="2257543"/>
            <a:ext cx="4790292" cy="2342914"/>
          </a:xfrm>
          <a:prstGeom prst="roundRect">
            <a:avLst>
              <a:gd name="adj" fmla="val 4380"/>
            </a:avLst>
          </a:prstGeom>
          <a:noFill/>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0881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3A70FBCA-3C8E-1D49-A3CD-3DEDA77C80C7}"/>
              </a:ext>
            </a:extLst>
          </p:cNvPr>
          <p:cNvSpPr>
            <a:spLocks noGrp="1"/>
          </p:cNvSpPr>
          <p:nvPr>
            <p:ph type="title"/>
          </p:nvPr>
        </p:nvSpPr>
        <p:spPr>
          <a:xfrm>
            <a:off x="685799" y="1150076"/>
            <a:ext cx="3659389" cy="4557849"/>
          </a:xfrm>
        </p:spPr>
        <p:txBody>
          <a:bodyPr>
            <a:normAutofit/>
          </a:bodyPr>
          <a:lstStyle/>
          <a:p>
            <a:pPr algn="r"/>
            <a:r>
              <a:rPr lang="el-GR" dirty="0"/>
              <a:t>Μερικη αναπηρια</a:t>
            </a: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EB8B4BEE-7D4E-4149-8A62-B9B3B5FEBBD6}"/>
              </a:ext>
            </a:extLst>
          </p:cNvPr>
          <p:cNvSpPr>
            <a:spLocks noGrp="1"/>
          </p:cNvSpPr>
          <p:nvPr>
            <p:ph idx="1"/>
          </p:nvPr>
        </p:nvSpPr>
        <p:spPr>
          <a:xfrm>
            <a:off x="4988658" y="1150076"/>
            <a:ext cx="6517543" cy="4557849"/>
          </a:xfrm>
        </p:spPr>
        <p:txBody>
          <a:bodyPr>
            <a:normAutofit/>
          </a:bodyPr>
          <a:lstStyle/>
          <a:p>
            <a:r>
              <a:rPr lang="el-GR" dirty="0"/>
              <a:t>Η μερική αναπηρία έχει ελαφρύτερο χαρακτήρα και κυμαίνεται σε ποσοστά αναπηρίας.</a:t>
            </a:r>
          </a:p>
        </p:txBody>
      </p:sp>
    </p:spTree>
    <p:extLst>
      <p:ext uri="{BB962C8B-B14F-4D97-AF65-F5344CB8AC3E}">
        <p14:creationId xmlns:p14="http://schemas.microsoft.com/office/powerpoint/2010/main" val="365807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1709A45-C6F3-4CEE-AA0F-887FAC5CAE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354042E0-37A9-E348-9116-59A4F962D584}"/>
              </a:ext>
            </a:extLst>
          </p:cNvPr>
          <p:cNvSpPr>
            <a:spLocks noGrp="1"/>
          </p:cNvSpPr>
          <p:nvPr>
            <p:ph type="title"/>
          </p:nvPr>
        </p:nvSpPr>
        <p:spPr>
          <a:xfrm>
            <a:off x="685801" y="533400"/>
            <a:ext cx="10820400" cy="1177092"/>
          </a:xfrm>
        </p:spPr>
        <p:txBody>
          <a:bodyPr anchor="b">
            <a:normAutofit/>
          </a:bodyPr>
          <a:lstStyle/>
          <a:p>
            <a:pPr algn="ctr"/>
            <a:r>
              <a:rPr lang="el-GR" sz="4400" dirty="0"/>
              <a:t>Πιστοποιηση αναπηριασ</a:t>
            </a:r>
          </a:p>
        </p:txBody>
      </p:sp>
      <p:cxnSp>
        <p:nvCxnSpPr>
          <p:cNvPr id="10" name="Straight Connector 9">
            <a:extLst>
              <a:ext uri="{FF2B5EF4-FFF2-40B4-BE49-F238E27FC236}">
                <a16:creationId xmlns:a16="http://schemas.microsoft.com/office/drawing/2014/main" id="{26E963D7-0A73-484A-B8A2-DDBFEA123C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45629" y="1850077"/>
            <a:ext cx="500743"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7B1FD038-F22F-6043-9DC0-10B187EDEAFF}"/>
              </a:ext>
            </a:extLst>
          </p:cNvPr>
          <p:cNvSpPr>
            <a:spLocks noGrp="1"/>
          </p:cNvSpPr>
          <p:nvPr>
            <p:ph idx="1"/>
          </p:nvPr>
        </p:nvSpPr>
        <p:spPr>
          <a:xfrm>
            <a:off x="685801" y="2243892"/>
            <a:ext cx="10820400" cy="3547308"/>
          </a:xfrm>
        </p:spPr>
        <p:txBody>
          <a:bodyPr anchor="t">
            <a:normAutofit/>
          </a:bodyPr>
          <a:lstStyle/>
          <a:p>
            <a:pPr marL="0" indent="0">
              <a:buNone/>
            </a:pPr>
            <a:r>
              <a:rPr lang="el-GR" sz="2000" dirty="0"/>
              <a:t>Στην Ελλάδα, ο αρμόδιος κρατικός φορέας για την πιστοποίηση της αναπηρίας (σε ποσοστό επί τοις εκατό: %) είναι τα ΚΕ.Π.Α. (Κέντρα Πιστοποίησης Αναπηρίας)[8] Οι ασθενείς μπορούν να αποκτήσουν διάφορα δικαιώματα εφόσον τους αποδοθεί ποσοστό αναπηρίας τουλάχιστον 67%, όπως φοροαπαλλαγή, δωρεάν μετακινήσεις με τα Μέσα Μαζικής Μεταφοράς, εκπτώσεις σε πολιτιστικά δρώμενα, θέση στάθμευσης αναπήρου, αναπηρικό όχημα και άλλα.</a:t>
            </a:r>
          </a:p>
        </p:txBody>
      </p:sp>
    </p:spTree>
    <p:extLst>
      <p:ext uri="{BB962C8B-B14F-4D97-AF65-F5344CB8AC3E}">
        <p14:creationId xmlns:p14="http://schemas.microsoft.com/office/powerpoint/2010/main" val="3234401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9B65EE-C141-2F47-8D1E-0577B486CCFD}"/>
              </a:ext>
            </a:extLst>
          </p:cNvPr>
          <p:cNvSpPr>
            <a:spLocks noGrp="1"/>
          </p:cNvSpPr>
          <p:nvPr>
            <p:ph type="title"/>
          </p:nvPr>
        </p:nvSpPr>
        <p:spPr/>
        <p:txBody>
          <a:bodyPr/>
          <a:lstStyle/>
          <a:p>
            <a:r>
              <a:rPr lang="el-GR" dirty="0"/>
              <a:t>αποκατασταση</a:t>
            </a:r>
          </a:p>
        </p:txBody>
      </p:sp>
      <p:sp>
        <p:nvSpPr>
          <p:cNvPr id="3" name="Θέση περιεχομένου 2">
            <a:extLst>
              <a:ext uri="{FF2B5EF4-FFF2-40B4-BE49-F238E27FC236}">
                <a16:creationId xmlns:a16="http://schemas.microsoft.com/office/drawing/2014/main" id="{C65A1202-4014-7C40-8B4F-2F3D76201E67}"/>
              </a:ext>
            </a:extLst>
          </p:cNvPr>
          <p:cNvSpPr>
            <a:spLocks noGrp="1"/>
          </p:cNvSpPr>
          <p:nvPr>
            <p:ph idx="1"/>
          </p:nvPr>
        </p:nvSpPr>
        <p:spPr>
          <a:xfrm>
            <a:off x="300790" y="1604433"/>
            <a:ext cx="10131425" cy="3649133"/>
          </a:xfrm>
        </p:spPr>
        <p:txBody>
          <a:bodyPr/>
          <a:lstStyle/>
          <a:p>
            <a:pPr marL="0" indent="0">
              <a:buNone/>
            </a:pPr>
            <a:r>
              <a:rPr lang="el-GR" dirty="0"/>
              <a:t>Διάγνωση, θεραπεία και αποκατάσταση κινητικών και λειτουργικών προβλημάτων που σχετίζονται με νευρολογικές, ορθοπαιδικές, τραυματικές ή καρδιολογικές παθήσεις. Κύρια ειδικότητα Φυσικής Ιατρικής και Αποκατάστασης από τον Ιατρικό Σύλλογο </a:t>
            </a:r>
            <a:r>
              <a:rPr lang="en" dirty="0"/>
              <a:t>Nordrhein </a:t>
            </a:r>
            <a:r>
              <a:rPr lang="el-GR" dirty="0"/>
              <a:t>Γερμανίας.</a:t>
            </a:r>
          </a:p>
          <a:p>
            <a:pPr marL="0" indent="0">
              <a:buNone/>
            </a:pPr>
            <a:endParaRPr lang="el-GR" dirty="0"/>
          </a:p>
          <a:p>
            <a:pPr marL="0" indent="0">
              <a:buNone/>
            </a:pPr>
            <a:r>
              <a:rPr lang="el-GR" dirty="0"/>
              <a:t>Η Φυσική Ιατρική και Αποκατάσταση είναι μια ανεξάρτητη ιατρική ειδικότητα. Στόχος της είναι η αποκατάσταση των σωματικών, νοητικών και ψυχικών λειτουργιών ασθενών, που εξ' αιτίας μιας ασθένειας ή ενός ατυχήματος, έχουν μειωμένη κινητικότητα, ελαττωμένες καθημερινές δραστηριότητες και περιορισμένη κοινωνική συμμετοχή.</a:t>
            </a:r>
          </a:p>
        </p:txBody>
      </p:sp>
    </p:spTree>
    <p:extLst>
      <p:ext uri="{BB962C8B-B14F-4D97-AF65-F5344CB8AC3E}">
        <p14:creationId xmlns:p14="http://schemas.microsoft.com/office/powerpoint/2010/main" val="2116962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80BD4B-3931-A142-BBB0-797239F2D877}"/>
              </a:ext>
            </a:extLst>
          </p:cNvPr>
          <p:cNvSpPr>
            <a:spLocks noGrp="1"/>
          </p:cNvSpPr>
          <p:nvPr>
            <p:ph type="title"/>
          </p:nvPr>
        </p:nvSpPr>
        <p:spPr>
          <a:xfrm>
            <a:off x="445170" y="401053"/>
            <a:ext cx="10131425" cy="1456267"/>
          </a:xfrm>
        </p:spPr>
        <p:txBody>
          <a:bodyPr/>
          <a:lstStyle/>
          <a:p>
            <a:r>
              <a:rPr lang="el-GR" dirty="0"/>
              <a:t>Ποτε χρειαζεται φυσιατροσ</a:t>
            </a:r>
          </a:p>
        </p:txBody>
      </p:sp>
      <p:sp>
        <p:nvSpPr>
          <p:cNvPr id="3" name="Θέση περιεχομένου 2">
            <a:extLst>
              <a:ext uri="{FF2B5EF4-FFF2-40B4-BE49-F238E27FC236}">
                <a16:creationId xmlns:a16="http://schemas.microsoft.com/office/drawing/2014/main" id="{4C22818F-AE02-654C-ADC9-2EB474351867}"/>
              </a:ext>
            </a:extLst>
          </p:cNvPr>
          <p:cNvSpPr>
            <a:spLocks noGrp="1"/>
          </p:cNvSpPr>
          <p:nvPr>
            <p:ph idx="1"/>
          </p:nvPr>
        </p:nvSpPr>
        <p:spPr>
          <a:xfrm>
            <a:off x="288758" y="1572126"/>
            <a:ext cx="11534275" cy="5053263"/>
          </a:xfrm>
        </p:spPr>
        <p:txBody>
          <a:bodyPr>
            <a:noAutofit/>
          </a:bodyPr>
          <a:lstStyle/>
          <a:p>
            <a:r>
              <a:rPr lang="el-GR" sz="2000" dirty="0"/>
              <a:t>Οι ειδικοί φυσίατροι αποκαθιστούν και θεραπεύουν ασθενείς με σωματικές αλλά και λειτουργικές διαταραχές και αναπηρίες, όπως για παράδειγμα:</a:t>
            </a:r>
          </a:p>
          <a:p>
            <a:endParaRPr lang="el-GR" sz="2000" dirty="0"/>
          </a:p>
          <a:p>
            <a:r>
              <a:rPr lang="el-GR" sz="2000" dirty="0"/>
              <a:t>Εκφυλιστικές και φλεγμονώδεις ασθένειες του μυοσκελετικού συστήματος</a:t>
            </a:r>
          </a:p>
          <a:p>
            <a:r>
              <a:rPr lang="el-GR" sz="2000" dirty="0"/>
              <a:t>Σύνδρομο χρόνιου πόνου.</a:t>
            </a:r>
          </a:p>
          <a:p>
            <a:r>
              <a:rPr lang="el-GR" sz="2000" dirty="0"/>
              <a:t>Βλάβες στο κεντρικό και περιφερικό νευρικό σύστημα, όπως αγγειακό εγκεφαλικό επεισόδιο, κρανιοεγκεφαλικές κακώσεις, βλάβες περιφερικών νεύρου, νευροπάθειες, νόσος του </a:t>
            </a:r>
            <a:r>
              <a:rPr lang="en" sz="2000" dirty="0"/>
              <a:t>Parkinson, </a:t>
            </a:r>
            <a:r>
              <a:rPr lang="el-GR" sz="2000" dirty="0"/>
              <a:t>πολλαπλή σκλήρυνση.</a:t>
            </a:r>
          </a:p>
          <a:p>
            <a:r>
              <a:rPr lang="el-GR" sz="2000" dirty="0"/>
              <a:t>Μετατραυματικές και μετεγχειρητικές καταστάσεις.</a:t>
            </a:r>
          </a:p>
          <a:p>
            <a:r>
              <a:rPr lang="el-GR" sz="2000" dirty="0"/>
              <a:t>Μεταβολικές διαταραχές, χρόνιες καρδιαγγειακές παθήσεις.</a:t>
            </a:r>
          </a:p>
          <a:p>
            <a:r>
              <a:rPr lang="el-GR" sz="2000" dirty="0"/>
              <a:t>Κινητικές διαταραχές, όπως σπαστικότητα.</a:t>
            </a:r>
          </a:p>
          <a:p>
            <a:r>
              <a:rPr lang="el-GR" sz="2000" dirty="0"/>
              <a:t>Εκτός αυτού συμμετέχει στην πρόληψη και διάγνωση των παραπάνω παθήσεων, την ανακουφιστική φροντίδα, τη διαχείριση της αποκατάστασης και την κοινωνικο-ιατρική αξιολόγηση.</a:t>
            </a:r>
          </a:p>
        </p:txBody>
      </p:sp>
    </p:spTree>
    <p:extLst>
      <p:ext uri="{BB962C8B-B14F-4D97-AF65-F5344CB8AC3E}">
        <p14:creationId xmlns:p14="http://schemas.microsoft.com/office/powerpoint/2010/main" val="2534496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556680-58CB-1B4B-92D3-3AE8873A41E6}"/>
              </a:ext>
            </a:extLst>
          </p:cNvPr>
          <p:cNvSpPr>
            <a:spLocks noGrp="1"/>
          </p:cNvSpPr>
          <p:nvPr>
            <p:ph type="title"/>
          </p:nvPr>
        </p:nvSpPr>
        <p:spPr/>
        <p:txBody>
          <a:bodyPr/>
          <a:lstStyle/>
          <a:p>
            <a:r>
              <a:rPr lang="el-GR" dirty="0"/>
              <a:t>Στοχοι αποκαταστασησ αναπηριασ</a:t>
            </a:r>
          </a:p>
        </p:txBody>
      </p:sp>
      <p:sp>
        <p:nvSpPr>
          <p:cNvPr id="3" name="Θέση περιεχομένου 2">
            <a:extLst>
              <a:ext uri="{FF2B5EF4-FFF2-40B4-BE49-F238E27FC236}">
                <a16:creationId xmlns:a16="http://schemas.microsoft.com/office/drawing/2014/main" id="{51A1F844-EEFA-3F40-8B5B-87101C876308}"/>
              </a:ext>
            </a:extLst>
          </p:cNvPr>
          <p:cNvSpPr>
            <a:spLocks noGrp="1"/>
          </p:cNvSpPr>
          <p:nvPr>
            <p:ph idx="1"/>
          </p:nvPr>
        </p:nvSpPr>
        <p:spPr>
          <a:xfrm>
            <a:off x="449179" y="1860885"/>
            <a:ext cx="10368047" cy="3930316"/>
          </a:xfrm>
        </p:spPr>
        <p:txBody>
          <a:bodyPr>
            <a:normAutofit/>
          </a:bodyPr>
          <a:lstStyle/>
          <a:p>
            <a:r>
              <a:rPr lang="el-GR" sz="2000" dirty="0"/>
              <a:t>Στόχος του φυσιάτρου είναι η πλήρης αποκατάσταση από την υποκείμενη νόσο. Όπου αυτό δεν είναι εφικτό, στόχος είναι η βελτίωση και η διατήρηση της κινητικότητας και των καθημερινών δραστηριοτήτων, η ένταξή των ασθενών σε όσο το δυνατόν περισσότερους κοινωνικούς τομείς, η βελτίωση της ποιότητας ζωής, η εξασφάλιση νοσηλευτικής ή οικιακής φροντίδας υψηλού επιπέδου ακόμα και η παρηγορική θεραπεία.</a:t>
            </a:r>
          </a:p>
          <a:p>
            <a:endParaRPr lang="el-GR" sz="2000" dirty="0"/>
          </a:p>
          <a:p>
            <a:r>
              <a:rPr lang="el-GR" sz="2000" dirty="0"/>
              <a:t>Η αντιμετώπιση του ασθενούς είναι συνολική ως άτομο, λαμβάνοντας υπόψη την οικογενειακή και κοινωνική κατάσταση, καθώς και τις επαγγελματικές και συλλογικές δραστηριότητες.</a:t>
            </a:r>
          </a:p>
        </p:txBody>
      </p:sp>
    </p:spTree>
    <p:extLst>
      <p:ext uri="{BB962C8B-B14F-4D97-AF65-F5344CB8AC3E}">
        <p14:creationId xmlns:p14="http://schemas.microsoft.com/office/powerpoint/2010/main" val="34667363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460FD3-5904-1442-9227-53AF10057CA0}"/>
              </a:ext>
            </a:extLst>
          </p:cNvPr>
          <p:cNvSpPr>
            <a:spLocks noGrp="1"/>
          </p:cNvSpPr>
          <p:nvPr>
            <p:ph type="title"/>
          </p:nvPr>
        </p:nvSpPr>
        <p:spPr/>
        <p:txBody>
          <a:bodyPr/>
          <a:lstStyle/>
          <a:p>
            <a:r>
              <a:rPr lang="el-GR" dirty="0"/>
              <a:t>Βηματα αποκαταστασησ αναπηριας</a:t>
            </a:r>
          </a:p>
        </p:txBody>
      </p:sp>
      <p:sp>
        <p:nvSpPr>
          <p:cNvPr id="3" name="Θέση περιεχομένου 2">
            <a:extLst>
              <a:ext uri="{FF2B5EF4-FFF2-40B4-BE49-F238E27FC236}">
                <a16:creationId xmlns:a16="http://schemas.microsoft.com/office/drawing/2014/main" id="{65C9C245-080C-F845-8B9B-A3C78F8176C8}"/>
              </a:ext>
            </a:extLst>
          </p:cNvPr>
          <p:cNvSpPr>
            <a:spLocks noGrp="1"/>
          </p:cNvSpPr>
          <p:nvPr>
            <p:ph idx="1"/>
          </p:nvPr>
        </p:nvSpPr>
        <p:spPr>
          <a:xfrm>
            <a:off x="685801" y="2142067"/>
            <a:ext cx="10479504" cy="4106333"/>
          </a:xfrm>
        </p:spPr>
        <p:txBody>
          <a:bodyPr>
            <a:normAutofit/>
          </a:bodyPr>
          <a:lstStyle/>
          <a:p>
            <a:r>
              <a:rPr lang="el-GR" sz="2000" dirty="0"/>
              <a:t>Σχεδιάζει το θεραπευτικό πρωτόκολλο της αποκατάστασής</a:t>
            </a:r>
          </a:p>
          <a:p>
            <a:r>
              <a:rPr lang="el-GR" sz="2000" dirty="0"/>
              <a:t>Ελέγχει, συμπληρώνει και βελτιώνει τη φαρμακευτική θεραπεία.</a:t>
            </a:r>
          </a:p>
          <a:p>
            <a:r>
              <a:rPr lang="el-GR" sz="2000" dirty="0"/>
              <a:t>Εφαρμόζει επεμβατικές μεθόδους, όπως οι καθοδηγούμενες εγχύσεις φαρμάκων, η ενδομυική έγχυση αλλαντικής τοξίνης και το </a:t>
            </a:r>
            <a:r>
              <a:rPr lang="en" sz="2000" dirty="0"/>
              <a:t>PRP.</a:t>
            </a:r>
          </a:p>
          <a:p>
            <a:r>
              <a:rPr lang="el-GR" sz="2000" dirty="0"/>
              <a:t>Συνταγογραφεί και επιβλέπει θεραπείες, όπως η φυσικοθεραπεία, η εργοθεραπεία, η λογοθεραπεία και η θεραπεία της δυσφαγίας.</a:t>
            </a:r>
          </a:p>
          <a:p>
            <a:r>
              <a:rPr lang="el-GR" sz="2000" dirty="0"/>
              <a:t>Θέτει την ένδειξη και εφαρμόζει ειδικές μεθόδους θεραπείας όπως η χειροπρακτική, ο βελονισμός, το </a:t>
            </a:r>
            <a:r>
              <a:rPr lang="en" sz="2000" dirty="0"/>
              <a:t>taping, </a:t>
            </a:r>
            <a:r>
              <a:rPr lang="el-GR" sz="2000" dirty="0"/>
              <a:t>η ηλεκτροθεραπεία, η θερμοθεραπεία, η θεραπεία με υπερήχους κ.α.</a:t>
            </a:r>
          </a:p>
        </p:txBody>
      </p:sp>
    </p:spTree>
    <p:extLst>
      <p:ext uri="{BB962C8B-B14F-4D97-AF65-F5344CB8AC3E}">
        <p14:creationId xmlns:p14="http://schemas.microsoft.com/office/powerpoint/2010/main" val="717236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F65CD9-825D-44BD-8681-D42D260D4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B2F64C47-BE0B-4DA4-A62F-C6922DD20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
            <a:ext cx="4125976" cy="6858002"/>
          </a:xfrm>
          <a:custGeom>
            <a:avLst/>
            <a:gdLst>
              <a:gd name="connsiteX0" fmla="*/ 4125976 w 4125976"/>
              <a:gd name="connsiteY0" fmla="*/ 0 h 6858002"/>
              <a:gd name="connsiteX1" fmla="*/ 1300393 w 4125976"/>
              <a:gd name="connsiteY1" fmla="*/ 0 h 6858002"/>
              <a:gd name="connsiteX2" fmla="*/ 1300393 w 4125976"/>
              <a:gd name="connsiteY2" fmla="*/ 2 h 6858002"/>
              <a:gd name="connsiteX3" fmla="*/ 1155520 w 4125976"/>
              <a:gd name="connsiteY3" fmla="*/ 2 h 6858002"/>
              <a:gd name="connsiteX4" fmla="*/ 1074856 w 4125976"/>
              <a:gd name="connsiteY4" fmla="*/ 88573 h 6858002"/>
              <a:gd name="connsiteX5" fmla="*/ 0 w 4125976"/>
              <a:gd name="connsiteY5" fmla="*/ 3396600 h 6858002"/>
              <a:gd name="connsiteX6" fmla="*/ 1222540 w 4125976"/>
              <a:gd name="connsiteY6" fmla="*/ 6858002 h 6858002"/>
              <a:gd name="connsiteX7" fmla="*/ 4125598 w 4125976"/>
              <a:gd name="connsiteY7" fmla="*/ 6858002 h 6858002"/>
              <a:gd name="connsiteX8" fmla="*/ 4125976 w 4125976"/>
              <a:gd name="connsiteY8" fmla="*/ 685760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25976" h="6858002">
                <a:moveTo>
                  <a:pt x="4125976" y="0"/>
                </a:moveTo>
                <a:lnTo>
                  <a:pt x="1300393" y="0"/>
                </a:lnTo>
                <a:lnTo>
                  <a:pt x="1300393" y="2"/>
                </a:lnTo>
                <a:lnTo>
                  <a:pt x="1155520" y="2"/>
                </a:lnTo>
                <a:lnTo>
                  <a:pt x="1074856" y="88573"/>
                </a:lnTo>
                <a:cubicBezTo>
                  <a:pt x="422987" y="841260"/>
                  <a:pt x="0" y="2042663"/>
                  <a:pt x="0" y="3396600"/>
                </a:cubicBezTo>
                <a:cubicBezTo>
                  <a:pt x="0" y="4846647"/>
                  <a:pt x="488259" y="6121285"/>
                  <a:pt x="1222540" y="6858002"/>
                </a:cubicBezTo>
                <a:cubicBezTo>
                  <a:pt x="4125598" y="6858002"/>
                  <a:pt x="4125598" y="6858002"/>
                  <a:pt x="4125598" y="6858002"/>
                </a:cubicBezTo>
                <a:lnTo>
                  <a:pt x="4125976" y="6857600"/>
                </a:lnTo>
                <a:close/>
              </a:path>
            </a:pathLst>
          </a:custGeom>
          <a:blipFill dpi="0" rotWithShape="1">
            <a:blip r:embed="rId2"/>
            <a:srcRect/>
            <a:tile tx="0" ty="0" sx="100000" sy="100000" flip="none" algn="tl"/>
          </a:blip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473C5734-A066-5C40-8F72-18020566EADF}"/>
              </a:ext>
            </a:extLst>
          </p:cNvPr>
          <p:cNvSpPr>
            <a:spLocks noGrp="1"/>
          </p:cNvSpPr>
          <p:nvPr>
            <p:ph type="title"/>
          </p:nvPr>
        </p:nvSpPr>
        <p:spPr>
          <a:xfrm>
            <a:off x="685801" y="643466"/>
            <a:ext cx="2590799" cy="4995333"/>
          </a:xfrm>
        </p:spPr>
        <p:txBody>
          <a:bodyPr>
            <a:normAutofit/>
          </a:bodyPr>
          <a:lstStyle/>
          <a:p>
            <a:r>
              <a:rPr lang="el-GR">
                <a:solidFill>
                  <a:srgbClr val="FFFFFF"/>
                </a:solidFill>
              </a:rPr>
              <a:t>αγχοσ</a:t>
            </a:r>
          </a:p>
        </p:txBody>
      </p:sp>
      <p:graphicFrame>
        <p:nvGraphicFramePr>
          <p:cNvPr id="5" name="Θέση περιεχομένου 2">
            <a:extLst>
              <a:ext uri="{FF2B5EF4-FFF2-40B4-BE49-F238E27FC236}">
                <a16:creationId xmlns:a16="http://schemas.microsoft.com/office/drawing/2014/main" id="{3F95DE9E-2958-C25B-34F0-E3DC3D70A703}"/>
              </a:ext>
            </a:extLst>
          </p:cNvPr>
          <p:cNvGraphicFramePr>
            <a:graphicFrameLocks noGrp="1"/>
          </p:cNvGraphicFramePr>
          <p:nvPr>
            <p:ph idx="1"/>
            <p:extLst>
              <p:ext uri="{D42A27DB-BD31-4B8C-83A1-F6EECF244321}">
                <p14:modId xmlns:p14="http://schemas.microsoft.com/office/powerpoint/2010/main" val="151323223"/>
              </p:ext>
            </p:extLst>
          </p:nvPr>
        </p:nvGraphicFramePr>
        <p:xfrm>
          <a:off x="4808601" y="901700"/>
          <a:ext cx="6545199" cy="48201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77010879"/>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F65CD9-825D-44BD-8681-D42D260D4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B2F64C47-BE0B-4DA4-A62F-C6922DD20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
            <a:ext cx="4125976" cy="6858002"/>
          </a:xfrm>
          <a:custGeom>
            <a:avLst/>
            <a:gdLst>
              <a:gd name="connsiteX0" fmla="*/ 4125976 w 4125976"/>
              <a:gd name="connsiteY0" fmla="*/ 0 h 6858002"/>
              <a:gd name="connsiteX1" fmla="*/ 1300393 w 4125976"/>
              <a:gd name="connsiteY1" fmla="*/ 0 h 6858002"/>
              <a:gd name="connsiteX2" fmla="*/ 1300393 w 4125976"/>
              <a:gd name="connsiteY2" fmla="*/ 2 h 6858002"/>
              <a:gd name="connsiteX3" fmla="*/ 1155520 w 4125976"/>
              <a:gd name="connsiteY3" fmla="*/ 2 h 6858002"/>
              <a:gd name="connsiteX4" fmla="*/ 1074856 w 4125976"/>
              <a:gd name="connsiteY4" fmla="*/ 88573 h 6858002"/>
              <a:gd name="connsiteX5" fmla="*/ 0 w 4125976"/>
              <a:gd name="connsiteY5" fmla="*/ 3396600 h 6858002"/>
              <a:gd name="connsiteX6" fmla="*/ 1222540 w 4125976"/>
              <a:gd name="connsiteY6" fmla="*/ 6858002 h 6858002"/>
              <a:gd name="connsiteX7" fmla="*/ 4125598 w 4125976"/>
              <a:gd name="connsiteY7" fmla="*/ 6858002 h 6858002"/>
              <a:gd name="connsiteX8" fmla="*/ 4125976 w 4125976"/>
              <a:gd name="connsiteY8" fmla="*/ 685760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25976" h="6858002">
                <a:moveTo>
                  <a:pt x="4125976" y="0"/>
                </a:moveTo>
                <a:lnTo>
                  <a:pt x="1300393" y="0"/>
                </a:lnTo>
                <a:lnTo>
                  <a:pt x="1300393" y="2"/>
                </a:lnTo>
                <a:lnTo>
                  <a:pt x="1155520" y="2"/>
                </a:lnTo>
                <a:lnTo>
                  <a:pt x="1074856" y="88573"/>
                </a:lnTo>
                <a:cubicBezTo>
                  <a:pt x="422987" y="841260"/>
                  <a:pt x="0" y="2042663"/>
                  <a:pt x="0" y="3396600"/>
                </a:cubicBezTo>
                <a:cubicBezTo>
                  <a:pt x="0" y="4846647"/>
                  <a:pt x="488259" y="6121285"/>
                  <a:pt x="1222540" y="6858002"/>
                </a:cubicBezTo>
                <a:cubicBezTo>
                  <a:pt x="4125598" y="6858002"/>
                  <a:pt x="4125598" y="6858002"/>
                  <a:pt x="4125598" y="6858002"/>
                </a:cubicBezTo>
                <a:lnTo>
                  <a:pt x="4125976" y="6857600"/>
                </a:lnTo>
                <a:close/>
              </a:path>
            </a:pathLst>
          </a:custGeom>
          <a:blipFill dpi="0" rotWithShape="1">
            <a:blip r:embed="rId2"/>
            <a:srcRect/>
            <a:tile tx="0" ty="0" sx="100000" sy="100000" flip="none" algn="tl"/>
          </a:blip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4FED71E2-5B72-3543-996D-C98689A3999F}"/>
              </a:ext>
            </a:extLst>
          </p:cNvPr>
          <p:cNvSpPr>
            <a:spLocks noGrp="1"/>
          </p:cNvSpPr>
          <p:nvPr>
            <p:ph type="title"/>
          </p:nvPr>
        </p:nvSpPr>
        <p:spPr>
          <a:xfrm>
            <a:off x="685801" y="643466"/>
            <a:ext cx="2590799" cy="4995333"/>
          </a:xfrm>
        </p:spPr>
        <p:txBody>
          <a:bodyPr>
            <a:normAutofit/>
          </a:bodyPr>
          <a:lstStyle/>
          <a:p>
            <a:r>
              <a:rPr lang="el-GR" sz="3100">
                <a:solidFill>
                  <a:srgbClr val="FFFFFF"/>
                </a:solidFill>
              </a:rPr>
              <a:t>Συμπτώματα άγχους</a:t>
            </a:r>
          </a:p>
        </p:txBody>
      </p:sp>
      <p:graphicFrame>
        <p:nvGraphicFramePr>
          <p:cNvPr id="5" name="Θέση περιεχομένου 2">
            <a:extLst>
              <a:ext uri="{FF2B5EF4-FFF2-40B4-BE49-F238E27FC236}">
                <a16:creationId xmlns:a16="http://schemas.microsoft.com/office/drawing/2014/main" id="{77F0DC7B-4B46-92B8-4378-D2B89E3206E7}"/>
              </a:ext>
            </a:extLst>
          </p:cNvPr>
          <p:cNvGraphicFramePr>
            <a:graphicFrameLocks noGrp="1"/>
          </p:cNvGraphicFramePr>
          <p:nvPr>
            <p:ph idx="1"/>
            <p:extLst>
              <p:ext uri="{D42A27DB-BD31-4B8C-83A1-F6EECF244321}">
                <p14:modId xmlns:p14="http://schemas.microsoft.com/office/powerpoint/2010/main" val="766927604"/>
              </p:ext>
            </p:extLst>
          </p:nvPr>
        </p:nvGraphicFramePr>
        <p:xfrm>
          <a:off x="4808601" y="901700"/>
          <a:ext cx="6545199" cy="48201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22516095"/>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FF5BED3-4EE4-425F-A016-C272586B88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856B4CA-4519-432C-ABFD-F2AE5D70E0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2284214"/>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1D03B64-A2F8-4473-8457-9A6A36B67B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84214"/>
          </a:xfrm>
          <a:prstGeom prst="rect">
            <a:avLst/>
          </a:prstGeom>
          <a:blipFill dpi="0" rotWithShape="1">
            <a:blip r:embed="rId2"/>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1C3CE7E-C09F-4DAB-A9B8-00CB40334B3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66684"/>
          <a:stretch/>
        </p:blipFill>
        <p:spPr>
          <a:xfrm>
            <a:off x="-3175" y="0"/>
            <a:ext cx="12188825" cy="2284214"/>
          </a:xfrm>
          <a:prstGeom prst="rect">
            <a:avLst/>
          </a:prstGeom>
        </p:spPr>
      </p:pic>
      <p:sp>
        <p:nvSpPr>
          <p:cNvPr id="2" name="Τίτλος 1">
            <a:extLst>
              <a:ext uri="{FF2B5EF4-FFF2-40B4-BE49-F238E27FC236}">
                <a16:creationId xmlns:a16="http://schemas.microsoft.com/office/drawing/2014/main" id="{64907A42-123A-2945-B128-99C099971FE2}"/>
              </a:ext>
            </a:extLst>
          </p:cNvPr>
          <p:cNvSpPr>
            <a:spLocks noGrp="1"/>
          </p:cNvSpPr>
          <p:nvPr>
            <p:ph type="title"/>
          </p:nvPr>
        </p:nvSpPr>
        <p:spPr>
          <a:xfrm>
            <a:off x="1028700" y="653142"/>
            <a:ext cx="10131425" cy="1219200"/>
          </a:xfrm>
        </p:spPr>
        <p:txBody>
          <a:bodyPr>
            <a:normAutofit/>
          </a:bodyPr>
          <a:lstStyle/>
          <a:p>
            <a:pPr algn="ctr"/>
            <a:r>
              <a:rPr lang="el-GR" sz="4400">
                <a:solidFill>
                  <a:srgbClr val="FFFFFF"/>
                </a:solidFill>
              </a:rPr>
              <a:t>στρες</a:t>
            </a:r>
          </a:p>
        </p:txBody>
      </p:sp>
      <p:graphicFrame>
        <p:nvGraphicFramePr>
          <p:cNvPr id="5" name="Θέση περιεχομένου 2">
            <a:extLst>
              <a:ext uri="{FF2B5EF4-FFF2-40B4-BE49-F238E27FC236}">
                <a16:creationId xmlns:a16="http://schemas.microsoft.com/office/drawing/2014/main" id="{72BD2B36-B96F-E814-7A1D-214837B50F94}"/>
              </a:ext>
            </a:extLst>
          </p:cNvPr>
          <p:cNvGraphicFramePr>
            <a:graphicFrameLocks noGrp="1"/>
          </p:cNvGraphicFramePr>
          <p:nvPr>
            <p:ph idx="1"/>
            <p:extLst>
              <p:ext uri="{D42A27DB-BD31-4B8C-83A1-F6EECF244321}">
                <p14:modId xmlns:p14="http://schemas.microsoft.com/office/powerpoint/2010/main" val="4221660631"/>
              </p:ext>
            </p:extLst>
          </p:nvPr>
        </p:nvGraphicFramePr>
        <p:xfrm>
          <a:off x="1028700" y="2743200"/>
          <a:ext cx="10131425" cy="304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80867045"/>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17F0C1-BCBB-40C7-99D6-F703E7A4B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A5D8BC-B41A-4E96-91C4-D60F51622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D321D5F-FA18-4271-9EAA-0BEA14116B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Τίτλος 1">
            <a:extLst>
              <a:ext uri="{FF2B5EF4-FFF2-40B4-BE49-F238E27FC236}">
                <a16:creationId xmlns:a16="http://schemas.microsoft.com/office/drawing/2014/main" id="{DB5745FC-68F7-F742-9B61-44419B7941D1}"/>
              </a:ext>
            </a:extLst>
          </p:cNvPr>
          <p:cNvSpPr>
            <a:spLocks noGrp="1"/>
          </p:cNvSpPr>
          <p:nvPr>
            <p:ph type="title"/>
          </p:nvPr>
        </p:nvSpPr>
        <p:spPr>
          <a:xfrm>
            <a:off x="718457" y="531278"/>
            <a:ext cx="3211517" cy="5292579"/>
          </a:xfrm>
        </p:spPr>
        <p:txBody>
          <a:bodyPr>
            <a:normAutofit/>
          </a:bodyPr>
          <a:lstStyle/>
          <a:p>
            <a:r>
              <a:rPr lang="el-GR">
                <a:solidFill>
                  <a:srgbClr val="FFFFFF"/>
                </a:solidFill>
              </a:rPr>
              <a:t>Στρεσογονοσ παράγοντας</a:t>
            </a:r>
          </a:p>
        </p:txBody>
      </p:sp>
      <p:sp useBgFill="1">
        <p:nvSpPr>
          <p:cNvPr id="15" name="Freeform: Shape 14">
            <a:extLst>
              <a:ext uri="{FF2B5EF4-FFF2-40B4-BE49-F238E27FC236}">
                <a16:creationId xmlns:a16="http://schemas.microsoft.com/office/drawing/2014/main" id="{51287385-D3EA-47A8-A127-6061791ADB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422108" y="0"/>
            <a:ext cx="7769892" cy="6858000"/>
          </a:xfrm>
          <a:custGeom>
            <a:avLst/>
            <a:gdLst>
              <a:gd name="connsiteX0" fmla="*/ 1779516 w 7769892"/>
              <a:gd name="connsiteY0" fmla="*/ 0 h 6837536"/>
              <a:gd name="connsiteX1" fmla="*/ 6454848 w 7769892"/>
              <a:gd name="connsiteY1" fmla="*/ 0 h 6837536"/>
              <a:gd name="connsiteX2" fmla="*/ 6511730 w 7769892"/>
              <a:gd name="connsiteY2" fmla="*/ 37905 h 6837536"/>
              <a:gd name="connsiteX3" fmla="*/ 7769892 w 7769892"/>
              <a:gd name="connsiteY3" fmla="*/ 1486041 h 6837536"/>
              <a:gd name="connsiteX4" fmla="*/ 7769892 w 7769892"/>
              <a:gd name="connsiteY4" fmla="*/ 5281056 h 6837536"/>
              <a:gd name="connsiteX5" fmla="*/ 6353475 w 7769892"/>
              <a:gd name="connsiteY5" fmla="*/ 6837536 h 6837536"/>
              <a:gd name="connsiteX6" fmla="*/ 1882727 w 7769892"/>
              <a:gd name="connsiteY6" fmla="*/ 6837536 h 6837536"/>
              <a:gd name="connsiteX7" fmla="*/ 0 w 7769892"/>
              <a:gd name="connsiteY7" fmla="*/ 3386463 h 6837536"/>
              <a:gd name="connsiteX8" fmla="*/ 1655292 w 7769892"/>
              <a:gd name="connsiteY8" fmla="*/ 88307 h 6837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69892" h="6837536">
                <a:moveTo>
                  <a:pt x="1779516" y="0"/>
                </a:moveTo>
                <a:lnTo>
                  <a:pt x="6454848" y="0"/>
                </a:lnTo>
                <a:lnTo>
                  <a:pt x="6511730" y="37905"/>
                </a:lnTo>
                <a:cubicBezTo>
                  <a:pt x="7036410" y="413592"/>
                  <a:pt x="7468976" y="909648"/>
                  <a:pt x="7769892" y="1486041"/>
                </a:cubicBezTo>
                <a:cubicBezTo>
                  <a:pt x="7769892" y="1486041"/>
                  <a:pt x="7769892" y="1486041"/>
                  <a:pt x="7769892" y="5281056"/>
                </a:cubicBezTo>
                <a:cubicBezTo>
                  <a:pt x="7437646" y="5916473"/>
                  <a:pt x="6953850" y="6452788"/>
                  <a:pt x="6353475" y="6837536"/>
                </a:cubicBezTo>
                <a:cubicBezTo>
                  <a:pt x="6353475" y="6837536"/>
                  <a:pt x="6353475" y="6837536"/>
                  <a:pt x="1882727" y="6837536"/>
                </a:cubicBezTo>
                <a:cubicBezTo>
                  <a:pt x="751925" y="6103017"/>
                  <a:pt x="0" y="4832183"/>
                  <a:pt x="0" y="3386463"/>
                </a:cubicBezTo>
                <a:cubicBezTo>
                  <a:pt x="0" y="2036566"/>
                  <a:pt x="651406" y="838748"/>
                  <a:pt x="1655292" y="88307"/>
                </a:cubicBezTo>
                <a:close/>
              </a:path>
            </a:pathLst>
          </a:custGeom>
          <a:ln w="50800" cap="sq" cmpd="dbl">
            <a:noFill/>
            <a:miter lim="800000"/>
          </a:ln>
          <a:effectLst>
            <a:outerShdw blurRad="254000" algn="tl" rotWithShape="0">
              <a:srgbClr val="000000">
                <a:alpha val="43000"/>
              </a:srgbClr>
            </a:outerShdw>
          </a:effectLst>
        </p:spPr>
        <p:txBody>
          <a:bodyPr vert="horz" wrap="square" lIns="91440" tIns="45720" rIns="91440" bIns="45720" rtlCol="0" anchor="t">
            <a:noAutofit/>
          </a:bodyPr>
          <a:lstStyle/>
          <a:p>
            <a:pPr algn="ctr">
              <a:spcAft>
                <a:spcPts val="1000"/>
              </a:spcAft>
              <a:buClr>
                <a:schemeClr val="tx1"/>
              </a:buClr>
              <a:buSzPct val="100000"/>
              <a:buFont typeface="Arial"/>
              <a:buNone/>
            </a:pPr>
            <a:endParaRPr lang="en-US" sz="1600" cap="all"/>
          </a:p>
        </p:txBody>
      </p:sp>
      <p:graphicFrame>
        <p:nvGraphicFramePr>
          <p:cNvPr id="5" name="Θέση περιεχομένου 2">
            <a:extLst>
              <a:ext uri="{FF2B5EF4-FFF2-40B4-BE49-F238E27FC236}">
                <a16:creationId xmlns:a16="http://schemas.microsoft.com/office/drawing/2014/main" id="{DD3807C6-783B-4EB6-B33F-19E5442D2041}"/>
              </a:ext>
            </a:extLst>
          </p:cNvPr>
          <p:cNvGraphicFramePr>
            <a:graphicFrameLocks noGrp="1"/>
          </p:cNvGraphicFramePr>
          <p:nvPr>
            <p:ph idx="1"/>
            <p:extLst>
              <p:ext uri="{D42A27DB-BD31-4B8C-83A1-F6EECF244321}">
                <p14:modId xmlns:p14="http://schemas.microsoft.com/office/powerpoint/2010/main" val="3553411398"/>
              </p:ext>
            </p:extLst>
          </p:nvPr>
        </p:nvGraphicFramePr>
        <p:xfrm>
          <a:off x="5617029" y="793820"/>
          <a:ext cx="5741534" cy="5170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3908927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BA7C9909-2C2E-0A48-B923-307212A3EDFC}"/>
              </a:ext>
            </a:extLst>
          </p:cNvPr>
          <p:cNvSpPr>
            <a:spLocks noGrp="1"/>
          </p:cNvSpPr>
          <p:nvPr>
            <p:ph type="title"/>
          </p:nvPr>
        </p:nvSpPr>
        <p:spPr>
          <a:xfrm>
            <a:off x="685799" y="1150076"/>
            <a:ext cx="3659389" cy="4557849"/>
          </a:xfrm>
        </p:spPr>
        <p:txBody>
          <a:bodyPr>
            <a:normAutofit/>
          </a:bodyPr>
          <a:lstStyle/>
          <a:p>
            <a:pPr algn="r"/>
            <a:r>
              <a:rPr lang="el-GR" dirty="0"/>
              <a:t>εθελοντισμοσ</a:t>
            </a: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E3D51D80-C468-024D-8D70-A34F0D7F4C39}"/>
              </a:ext>
            </a:extLst>
          </p:cNvPr>
          <p:cNvSpPr>
            <a:spLocks noGrp="1"/>
          </p:cNvSpPr>
          <p:nvPr>
            <p:ph idx="1"/>
          </p:nvPr>
        </p:nvSpPr>
        <p:spPr>
          <a:xfrm>
            <a:off x="4988658" y="1150076"/>
            <a:ext cx="6517543" cy="4557849"/>
          </a:xfrm>
        </p:spPr>
        <p:txBody>
          <a:bodyPr>
            <a:normAutofit/>
          </a:bodyPr>
          <a:lstStyle/>
          <a:p>
            <a:pPr marL="0" indent="0">
              <a:buNone/>
            </a:pPr>
            <a:r>
              <a:rPr lang="el-GR" dirty="0"/>
              <a:t>Ο εθελοντισμός μπορεί να οριστεί ως μια εργασία μη αμειβόμενη που δεν αποσκοπεί στο κέρδος. Ο εθελοντισμός εκφράζεται μέσω μη κυβερνητικών οργανώσεων και περιλαμβάνει επίσης τα πολιτικά κόμματα με τις αντίστοιχες νομαρχιακές και δημοτικές παρατάξεις τους, τις εκκλησιαστικές οργανώσεις, τα επαγγελματικά συνδικάτα και γενικά όλες τις δραστηριότητες μέχρι και τον ερασιτεχνικό αθλητισμό.</a:t>
            </a:r>
          </a:p>
        </p:txBody>
      </p:sp>
    </p:spTree>
    <p:extLst>
      <p:ext uri="{BB962C8B-B14F-4D97-AF65-F5344CB8AC3E}">
        <p14:creationId xmlns:p14="http://schemas.microsoft.com/office/powerpoint/2010/main" val="19687109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17F0C1-BCBB-40C7-99D6-F703E7A4B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A5D8BC-B41A-4E96-91C4-D60F51622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D321D5F-FA18-4271-9EAA-0BEA14116B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Τίτλος 1">
            <a:extLst>
              <a:ext uri="{FF2B5EF4-FFF2-40B4-BE49-F238E27FC236}">
                <a16:creationId xmlns:a16="http://schemas.microsoft.com/office/drawing/2014/main" id="{77CE88A6-8839-E148-A13C-43A50B302E66}"/>
              </a:ext>
            </a:extLst>
          </p:cNvPr>
          <p:cNvSpPr>
            <a:spLocks noGrp="1"/>
          </p:cNvSpPr>
          <p:nvPr>
            <p:ph type="title"/>
          </p:nvPr>
        </p:nvSpPr>
        <p:spPr>
          <a:xfrm>
            <a:off x="718457" y="531278"/>
            <a:ext cx="3211517" cy="5292579"/>
          </a:xfrm>
        </p:spPr>
        <p:txBody>
          <a:bodyPr>
            <a:normAutofit/>
          </a:bodyPr>
          <a:lstStyle/>
          <a:p>
            <a:r>
              <a:rPr lang="el-GR">
                <a:solidFill>
                  <a:srgbClr val="FFFFFF"/>
                </a:solidFill>
              </a:rPr>
              <a:t>Παράγοντες κίνδυνου που σχετίζονται με το στρεσ</a:t>
            </a:r>
          </a:p>
        </p:txBody>
      </p:sp>
      <p:sp useBgFill="1">
        <p:nvSpPr>
          <p:cNvPr id="15" name="Freeform: Shape 14">
            <a:extLst>
              <a:ext uri="{FF2B5EF4-FFF2-40B4-BE49-F238E27FC236}">
                <a16:creationId xmlns:a16="http://schemas.microsoft.com/office/drawing/2014/main" id="{51287385-D3EA-47A8-A127-6061791ADB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422108" y="0"/>
            <a:ext cx="7769892" cy="6858000"/>
          </a:xfrm>
          <a:custGeom>
            <a:avLst/>
            <a:gdLst>
              <a:gd name="connsiteX0" fmla="*/ 1779516 w 7769892"/>
              <a:gd name="connsiteY0" fmla="*/ 0 h 6837536"/>
              <a:gd name="connsiteX1" fmla="*/ 6454848 w 7769892"/>
              <a:gd name="connsiteY1" fmla="*/ 0 h 6837536"/>
              <a:gd name="connsiteX2" fmla="*/ 6511730 w 7769892"/>
              <a:gd name="connsiteY2" fmla="*/ 37905 h 6837536"/>
              <a:gd name="connsiteX3" fmla="*/ 7769892 w 7769892"/>
              <a:gd name="connsiteY3" fmla="*/ 1486041 h 6837536"/>
              <a:gd name="connsiteX4" fmla="*/ 7769892 w 7769892"/>
              <a:gd name="connsiteY4" fmla="*/ 5281056 h 6837536"/>
              <a:gd name="connsiteX5" fmla="*/ 6353475 w 7769892"/>
              <a:gd name="connsiteY5" fmla="*/ 6837536 h 6837536"/>
              <a:gd name="connsiteX6" fmla="*/ 1882727 w 7769892"/>
              <a:gd name="connsiteY6" fmla="*/ 6837536 h 6837536"/>
              <a:gd name="connsiteX7" fmla="*/ 0 w 7769892"/>
              <a:gd name="connsiteY7" fmla="*/ 3386463 h 6837536"/>
              <a:gd name="connsiteX8" fmla="*/ 1655292 w 7769892"/>
              <a:gd name="connsiteY8" fmla="*/ 88307 h 6837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69892" h="6837536">
                <a:moveTo>
                  <a:pt x="1779516" y="0"/>
                </a:moveTo>
                <a:lnTo>
                  <a:pt x="6454848" y="0"/>
                </a:lnTo>
                <a:lnTo>
                  <a:pt x="6511730" y="37905"/>
                </a:lnTo>
                <a:cubicBezTo>
                  <a:pt x="7036410" y="413592"/>
                  <a:pt x="7468976" y="909648"/>
                  <a:pt x="7769892" y="1486041"/>
                </a:cubicBezTo>
                <a:cubicBezTo>
                  <a:pt x="7769892" y="1486041"/>
                  <a:pt x="7769892" y="1486041"/>
                  <a:pt x="7769892" y="5281056"/>
                </a:cubicBezTo>
                <a:cubicBezTo>
                  <a:pt x="7437646" y="5916473"/>
                  <a:pt x="6953850" y="6452788"/>
                  <a:pt x="6353475" y="6837536"/>
                </a:cubicBezTo>
                <a:cubicBezTo>
                  <a:pt x="6353475" y="6837536"/>
                  <a:pt x="6353475" y="6837536"/>
                  <a:pt x="1882727" y="6837536"/>
                </a:cubicBezTo>
                <a:cubicBezTo>
                  <a:pt x="751925" y="6103017"/>
                  <a:pt x="0" y="4832183"/>
                  <a:pt x="0" y="3386463"/>
                </a:cubicBezTo>
                <a:cubicBezTo>
                  <a:pt x="0" y="2036566"/>
                  <a:pt x="651406" y="838748"/>
                  <a:pt x="1655292" y="88307"/>
                </a:cubicBezTo>
                <a:close/>
              </a:path>
            </a:pathLst>
          </a:custGeom>
          <a:ln w="50800" cap="sq" cmpd="dbl">
            <a:noFill/>
            <a:miter lim="800000"/>
          </a:ln>
          <a:effectLst>
            <a:outerShdw blurRad="254000" algn="tl" rotWithShape="0">
              <a:srgbClr val="000000">
                <a:alpha val="43000"/>
              </a:srgbClr>
            </a:outerShdw>
          </a:effectLst>
        </p:spPr>
        <p:txBody>
          <a:bodyPr vert="horz" wrap="square" lIns="91440" tIns="45720" rIns="91440" bIns="45720" rtlCol="0" anchor="t">
            <a:noAutofit/>
          </a:bodyPr>
          <a:lstStyle/>
          <a:p>
            <a:pPr algn="ctr">
              <a:spcAft>
                <a:spcPts val="1000"/>
              </a:spcAft>
              <a:buClr>
                <a:schemeClr val="tx1"/>
              </a:buClr>
              <a:buSzPct val="100000"/>
              <a:buFont typeface="Arial"/>
              <a:buNone/>
            </a:pPr>
            <a:endParaRPr lang="en-US" sz="1600" cap="all"/>
          </a:p>
        </p:txBody>
      </p:sp>
      <p:graphicFrame>
        <p:nvGraphicFramePr>
          <p:cNvPr id="5" name="Θέση περιεχομένου 2">
            <a:extLst>
              <a:ext uri="{FF2B5EF4-FFF2-40B4-BE49-F238E27FC236}">
                <a16:creationId xmlns:a16="http://schemas.microsoft.com/office/drawing/2014/main" id="{4218E02D-B945-6FB4-D5AF-8A878E19DC5D}"/>
              </a:ext>
            </a:extLst>
          </p:cNvPr>
          <p:cNvGraphicFramePr>
            <a:graphicFrameLocks noGrp="1"/>
          </p:cNvGraphicFramePr>
          <p:nvPr>
            <p:ph idx="1"/>
            <p:extLst>
              <p:ext uri="{D42A27DB-BD31-4B8C-83A1-F6EECF244321}">
                <p14:modId xmlns:p14="http://schemas.microsoft.com/office/powerpoint/2010/main" val="572455356"/>
              </p:ext>
            </p:extLst>
          </p:nvPr>
        </p:nvGraphicFramePr>
        <p:xfrm>
          <a:off x="5617029" y="793820"/>
          <a:ext cx="5741534" cy="5170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8255250"/>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8">
            <a:extLst>
              <a:ext uri="{FF2B5EF4-FFF2-40B4-BE49-F238E27FC236}">
                <a16:creationId xmlns:a16="http://schemas.microsoft.com/office/drawing/2014/main" id="{6A166780-9337-4437-95D3-5EA9D55AAA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7" name="Rectangle 10">
            <a:extLst>
              <a:ext uri="{FF2B5EF4-FFF2-40B4-BE49-F238E27FC236}">
                <a16:creationId xmlns:a16="http://schemas.microsoft.com/office/drawing/2014/main" id="{EB3D0F40-BF1F-4120-945D-90C5AAD6E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2"/>
            <a:srcRect/>
            <a:tile tx="0" ty="0" sx="100000" sy="100000" flip="none" algn="tl"/>
          </a:blipFill>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pic>
        <p:nvPicPr>
          <p:cNvPr id="28" name="Picture 12">
            <a:extLst>
              <a:ext uri="{FF2B5EF4-FFF2-40B4-BE49-F238E27FC236}">
                <a16:creationId xmlns:a16="http://schemas.microsoft.com/office/drawing/2014/main" id="{15640A69-3748-450C-8DDB-B2051AC04BC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p:nvSpPr>
          <p:cNvPr id="2" name="Τίτλος 1">
            <a:extLst>
              <a:ext uri="{FF2B5EF4-FFF2-40B4-BE49-F238E27FC236}">
                <a16:creationId xmlns:a16="http://schemas.microsoft.com/office/drawing/2014/main" id="{43DD14EE-D794-5341-BEC0-79B572B9D63E}"/>
              </a:ext>
            </a:extLst>
          </p:cNvPr>
          <p:cNvSpPr>
            <a:spLocks noGrp="1"/>
          </p:cNvSpPr>
          <p:nvPr>
            <p:ph type="title"/>
          </p:nvPr>
        </p:nvSpPr>
        <p:spPr>
          <a:xfrm>
            <a:off x="685801" y="643466"/>
            <a:ext cx="3351530" cy="4995333"/>
          </a:xfrm>
        </p:spPr>
        <p:txBody>
          <a:bodyPr>
            <a:normAutofit/>
          </a:bodyPr>
          <a:lstStyle/>
          <a:p>
            <a:r>
              <a:rPr lang="el-GR">
                <a:solidFill>
                  <a:srgbClr val="FFFFFF"/>
                </a:solidFill>
              </a:rPr>
              <a:t>Διαταραχή πανικού</a:t>
            </a:r>
          </a:p>
        </p:txBody>
      </p:sp>
      <p:sp useBgFill="1">
        <p:nvSpPr>
          <p:cNvPr id="29" name="Rectangle 14">
            <a:extLst>
              <a:ext uri="{FF2B5EF4-FFF2-40B4-BE49-F238E27FC236}">
                <a16:creationId xmlns:a16="http://schemas.microsoft.com/office/drawing/2014/main" id="{66F4F323-644B-4A47-97E9-BFB73840F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0" name="Θέση περιεχομένου 2">
            <a:extLst>
              <a:ext uri="{FF2B5EF4-FFF2-40B4-BE49-F238E27FC236}">
                <a16:creationId xmlns:a16="http://schemas.microsoft.com/office/drawing/2014/main" id="{D00D1329-B0AB-DB72-F099-20C2F02B44F8}"/>
              </a:ext>
            </a:extLst>
          </p:cNvPr>
          <p:cNvGraphicFramePr>
            <a:graphicFrameLocks noGrp="1"/>
          </p:cNvGraphicFramePr>
          <p:nvPr>
            <p:ph idx="1"/>
            <p:extLst>
              <p:ext uri="{D42A27DB-BD31-4B8C-83A1-F6EECF244321}">
                <p14:modId xmlns:p14="http://schemas.microsoft.com/office/powerpoint/2010/main" val="1080811563"/>
              </p:ext>
            </p:extLst>
          </p:nvPr>
        </p:nvGraphicFramePr>
        <p:xfrm>
          <a:off x="5085347" y="804670"/>
          <a:ext cx="6737685" cy="52752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48613344"/>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558203-80C7-FE49-B72D-0F53A13931E6}"/>
              </a:ext>
            </a:extLst>
          </p:cNvPr>
          <p:cNvSpPr>
            <a:spLocks noGrp="1"/>
          </p:cNvSpPr>
          <p:nvPr>
            <p:ph type="title"/>
          </p:nvPr>
        </p:nvSpPr>
        <p:spPr>
          <a:xfrm>
            <a:off x="685801" y="609600"/>
            <a:ext cx="10131425" cy="1456267"/>
          </a:xfrm>
        </p:spPr>
        <p:txBody>
          <a:bodyPr>
            <a:normAutofit/>
          </a:bodyPr>
          <a:lstStyle/>
          <a:p>
            <a:r>
              <a:rPr lang="el-GR" dirty="0" err="1"/>
              <a:t>Ιδεοψυχαναγκαστικη</a:t>
            </a:r>
            <a:r>
              <a:rPr lang="el-GR" dirty="0"/>
              <a:t> διαταραχή</a:t>
            </a:r>
          </a:p>
        </p:txBody>
      </p:sp>
      <p:graphicFrame>
        <p:nvGraphicFramePr>
          <p:cNvPr id="5" name="Θέση περιεχομένου 2">
            <a:extLst>
              <a:ext uri="{FF2B5EF4-FFF2-40B4-BE49-F238E27FC236}">
                <a16:creationId xmlns:a16="http://schemas.microsoft.com/office/drawing/2014/main" id="{606F1404-5BC6-48BA-7B53-D75EE98EC6DC}"/>
              </a:ext>
            </a:extLst>
          </p:cNvPr>
          <p:cNvGraphicFramePr>
            <a:graphicFrameLocks noGrp="1"/>
          </p:cNvGraphicFramePr>
          <p:nvPr>
            <p:ph idx="1"/>
            <p:extLst>
              <p:ext uri="{D42A27DB-BD31-4B8C-83A1-F6EECF244321}">
                <p14:modId xmlns:p14="http://schemas.microsoft.com/office/powerpoint/2010/main" val="2128813019"/>
              </p:ext>
            </p:extLst>
          </p:nvPr>
        </p:nvGraphicFramePr>
        <p:xfrm>
          <a:off x="685800" y="2406400"/>
          <a:ext cx="10131425" cy="3384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46128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17F0C1-BCBB-40C7-99D6-F703E7A4B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A5D8BC-B41A-4E96-91C4-D60F51622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D321D5F-FA18-4271-9EAA-0BEA14116B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Τίτλος 1">
            <a:extLst>
              <a:ext uri="{FF2B5EF4-FFF2-40B4-BE49-F238E27FC236}">
                <a16:creationId xmlns:a16="http://schemas.microsoft.com/office/drawing/2014/main" id="{D927D2C2-C9B9-984F-A36A-4A19EF9494DE}"/>
              </a:ext>
            </a:extLst>
          </p:cNvPr>
          <p:cNvSpPr>
            <a:spLocks noGrp="1"/>
          </p:cNvSpPr>
          <p:nvPr>
            <p:ph type="title"/>
          </p:nvPr>
        </p:nvSpPr>
        <p:spPr>
          <a:xfrm>
            <a:off x="718457" y="531278"/>
            <a:ext cx="3211517" cy="5292579"/>
          </a:xfrm>
        </p:spPr>
        <p:txBody>
          <a:bodyPr>
            <a:normAutofit/>
          </a:bodyPr>
          <a:lstStyle/>
          <a:p>
            <a:r>
              <a:rPr lang="el-GR">
                <a:solidFill>
                  <a:srgbClr val="FFFFFF"/>
                </a:solidFill>
              </a:rPr>
              <a:t>Διαταραχη μετα από τραυματικο στρεσ</a:t>
            </a:r>
          </a:p>
        </p:txBody>
      </p:sp>
      <p:sp useBgFill="1">
        <p:nvSpPr>
          <p:cNvPr id="15" name="Freeform: Shape 14">
            <a:extLst>
              <a:ext uri="{FF2B5EF4-FFF2-40B4-BE49-F238E27FC236}">
                <a16:creationId xmlns:a16="http://schemas.microsoft.com/office/drawing/2014/main" id="{51287385-D3EA-47A8-A127-6061791ADB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422108" y="0"/>
            <a:ext cx="7769892" cy="6858000"/>
          </a:xfrm>
          <a:custGeom>
            <a:avLst/>
            <a:gdLst>
              <a:gd name="connsiteX0" fmla="*/ 1779516 w 7769892"/>
              <a:gd name="connsiteY0" fmla="*/ 0 h 6837536"/>
              <a:gd name="connsiteX1" fmla="*/ 6454848 w 7769892"/>
              <a:gd name="connsiteY1" fmla="*/ 0 h 6837536"/>
              <a:gd name="connsiteX2" fmla="*/ 6511730 w 7769892"/>
              <a:gd name="connsiteY2" fmla="*/ 37905 h 6837536"/>
              <a:gd name="connsiteX3" fmla="*/ 7769892 w 7769892"/>
              <a:gd name="connsiteY3" fmla="*/ 1486041 h 6837536"/>
              <a:gd name="connsiteX4" fmla="*/ 7769892 w 7769892"/>
              <a:gd name="connsiteY4" fmla="*/ 5281056 h 6837536"/>
              <a:gd name="connsiteX5" fmla="*/ 6353475 w 7769892"/>
              <a:gd name="connsiteY5" fmla="*/ 6837536 h 6837536"/>
              <a:gd name="connsiteX6" fmla="*/ 1882727 w 7769892"/>
              <a:gd name="connsiteY6" fmla="*/ 6837536 h 6837536"/>
              <a:gd name="connsiteX7" fmla="*/ 0 w 7769892"/>
              <a:gd name="connsiteY7" fmla="*/ 3386463 h 6837536"/>
              <a:gd name="connsiteX8" fmla="*/ 1655292 w 7769892"/>
              <a:gd name="connsiteY8" fmla="*/ 88307 h 6837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69892" h="6837536">
                <a:moveTo>
                  <a:pt x="1779516" y="0"/>
                </a:moveTo>
                <a:lnTo>
                  <a:pt x="6454848" y="0"/>
                </a:lnTo>
                <a:lnTo>
                  <a:pt x="6511730" y="37905"/>
                </a:lnTo>
                <a:cubicBezTo>
                  <a:pt x="7036410" y="413592"/>
                  <a:pt x="7468976" y="909648"/>
                  <a:pt x="7769892" y="1486041"/>
                </a:cubicBezTo>
                <a:cubicBezTo>
                  <a:pt x="7769892" y="1486041"/>
                  <a:pt x="7769892" y="1486041"/>
                  <a:pt x="7769892" y="5281056"/>
                </a:cubicBezTo>
                <a:cubicBezTo>
                  <a:pt x="7437646" y="5916473"/>
                  <a:pt x="6953850" y="6452788"/>
                  <a:pt x="6353475" y="6837536"/>
                </a:cubicBezTo>
                <a:cubicBezTo>
                  <a:pt x="6353475" y="6837536"/>
                  <a:pt x="6353475" y="6837536"/>
                  <a:pt x="1882727" y="6837536"/>
                </a:cubicBezTo>
                <a:cubicBezTo>
                  <a:pt x="751925" y="6103017"/>
                  <a:pt x="0" y="4832183"/>
                  <a:pt x="0" y="3386463"/>
                </a:cubicBezTo>
                <a:cubicBezTo>
                  <a:pt x="0" y="2036566"/>
                  <a:pt x="651406" y="838748"/>
                  <a:pt x="1655292" y="88307"/>
                </a:cubicBezTo>
                <a:close/>
              </a:path>
            </a:pathLst>
          </a:custGeom>
          <a:ln w="50800" cap="sq" cmpd="dbl">
            <a:noFill/>
            <a:miter lim="800000"/>
          </a:ln>
          <a:effectLst>
            <a:outerShdw blurRad="254000" algn="tl" rotWithShape="0">
              <a:srgbClr val="000000">
                <a:alpha val="43000"/>
              </a:srgbClr>
            </a:outerShdw>
          </a:effectLst>
        </p:spPr>
        <p:txBody>
          <a:bodyPr vert="horz" wrap="square" lIns="91440" tIns="45720" rIns="91440" bIns="45720" rtlCol="0" anchor="t">
            <a:noAutofit/>
          </a:bodyPr>
          <a:lstStyle/>
          <a:p>
            <a:pPr algn="ctr">
              <a:spcAft>
                <a:spcPts val="1000"/>
              </a:spcAft>
              <a:buClr>
                <a:schemeClr val="tx1"/>
              </a:buClr>
              <a:buSzPct val="100000"/>
              <a:buFont typeface="Arial"/>
              <a:buNone/>
            </a:pPr>
            <a:endParaRPr lang="en-US" sz="1600" cap="all"/>
          </a:p>
        </p:txBody>
      </p:sp>
      <p:graphicFrame>
        <p:nvGraphicFramePr>
          <p:cNvPr id="5" name="Θέση περιεχομένου 2">
            <a:extLst>
              <a:ext uri="{FF2B5EF4-FFF2-40B4-BE49-F238E27FC236}">
                <a16:creationId xmlns:a16="http://schemas.microsoft.com/office/drawing/2014/main" id="{9B1C1405-A240-89E6-E4DA-47EEDC002EAE}"/>
              </a:ext>
            </a:extLst>
          </p:cNvPr>
          <p:cNvGraphicFramePr>
            <a:graphicFrameLocks noGrp="1"/>
          </p:cNvGraphicFramePr>
          <p:nvPr>
            <p:ph idx="1"/>
            <p:extLst>
              <p:ext uri="{D42A27DB-BD31-4B8C-83A1-F6EECF244321}">
                <p14:modId xmlns:p14="http://schemas.microsoft.com/office/powerpoint/2010/main" val="3618545815"/>
              </p:ext>
            </p:extLst>
          </p:nvPr>
        </p:nvGraphicFramePr>
        <p:xfrm>
          <a:off x="5617029" y="793820"/>
          <a:ext cx="5741534" cy="5170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355213"/>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17F0C1-BCBB-40C7-99D6-F703E7A4B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A5D8BC-B41A-4E96-91C4-D60F51622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D321D5F-FA18-4271-9EAA-0BEA14116B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Τίτλος 1">
            <a:extLst>
              <a:ext uri="{FF2B5EF4-FFF2-40B4-BE49-F238E27FC236}">
                <a16:creationId xmlns:a16="http://schemas.microsoft.com/office/drawing/2014/main" id="{6A32C4A8-A187-2144-91B4-2B18287884A3}"/>
              </a:ext>
            </a:extLst>
          </p:cNvPr>
          <p:cNvSpPr>
            <a:spLocks noGrp="1"/>
          </p:cNvSpPr>
          <p:nvPr>
            <p:ph type="title"/>
          </p:nvPr>
        </p:nvSpPr>
        <p:spPr>
          <a:xfrm>
            <a:off x="718457" y="531278"/>
            <a:ext cx="3211517" cy="5292579"/>
          </a:xfrm>
        </p:spPr>
        <p:txBody>
          <a:bodyPr>
            <a:normAutofit/>
          </a:bodyPr>
          <a:lstStyle/>
          <a:p>
            <a:r>
              <a:rPr lang="el-GR">
                <a:solidFill>
                  <a:srgbClr val="FFFFFF"/>
                </a:solidFill>
              </a:rPr>
              <a:t>Διαταραχη οξεοσ στρεσ</a:t>
            </a:r>
          </a:p>
        </p:txBody>
      </p:sp>
      <p:sp useBgFill="1">
        <p:nvSpPr>
          <p:cNvPr id="15" name="Freeform: Shape 14">
            <a:extLst>
              <a:ext uri="{FF2B5EF4-FFF2-40B4-BE49-F238E27FC236}">
                <a16:creationId xmlns:a16="http://schemas.microsoft.com/office/drawing/2014/main" id="{51287385-D3EA-47A8-A127-6061791ADB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422108" y="0"/>
            <a:ext cx="7769892" cy="6858000"/>
          </a:xfrm>
          <a:custGeom>
            <a:avLst/>
            <a:gdLst>
              <a:gd name="connsiteX0" fmla="*/ 1779516 w 7769892"/>
              <a:gd name="connsiteY0" fmla="*/ 0 h 6837536"/>
              <a:gd name="connsiteX1" fmla="*/ 6454848 w 7769892"/>
              <a:gd name="connsiteY1" fmla="*/ 0 h 6837536"/>
              <a:gd name="connsiteX2" fmla="*/ 6511730 w 7769892"/>
              <a:gd name="connsiteY2" fmla="*/ 37905 h 6837536"/>
              <a:gd name="connsiteX3" fmla="*/ 7769892 w 7769892"/>
              <a:gd name="connsiteY3" fmla="*/ 1486041 h 6837536"/>
              <a:gd name="connsiteX4" fmla="*/ 7769892 w 7769892"/>
              <a:gd name="connsiteY4" fmla="*/ 5281056 h 6837536"/>
              <a:gd name="connsiteX5" fmla="*/ 6353475 w 7769892"/>
              <a:gd name="connsiteY5" fmla="*/ 6837536 h 6837536"/>
              <a:gd name="connsiteX6" fmla="*/ 1882727 w 7769892"/>
              <a:gd name="connsiteY6" fmla="*/ 6837536 h 6837536"/>
              <a:gd name="connsiteX7" fmla="*/ 0 w 7769892"/>
              <a:gd name="connsiteY7" fmla="*/ 3386463 h 6837536"/>
              <a:gd name="connsiteX8" fmla="*/ 1655292 w 7769892"/>
              <a:gd name="connsiteY8" fmla="*/ 88307 h 6837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69892" h="6837536">
                <a:moveTo>
                  <a:pt x="1779516" y="0"/>
                </a:moveTo>
                <a:lnTo>
                  <a:pt x="6454848" y="0"/>
                </a:lnTo>
                <a:lnTo>
                  <a:pt x="6511730" y="37905"/>
                </a:lnTo>
                <a:cubicBezTo>
                  <a:pt x="7036410" y="413592"/>
                  <a:pt x="7468976" y="909648"/>
                  <a:pt x="7769892" y="1486041"/>
                </a:cubicBezTo>
                <a:cubicBezTo>
                  <a:pt x="7769892" y="1486041"/>
                  <a:pt x="7769892" y="1486041"/>
                  <a:pt x="7769892" y="5281056"/>
                </a:cubicBezTo>
                <a:cubicBezTo>
                  <a:pt x="7437646" y="5916473"/>
                  <a:pt x="6953850" y="6452788"/>
                  <a:pt x="6353475" y="6837536"/>
                </a:cubicBezTo>
                <a:cubicBezTo>
                  <a:pt x="6353475" y="6837536"/>
                  <a:pt x="6353475" y="6837536"/>
                  <a:pt x="1882727" y="6837536"/>
                </a:cubicBezTo>
                <a:cubicBezTo>
                  <a:pt x="751925" y="6103017"/>
                  <a:pt x="0" y="4832183"/>
                  <a:pt x="0" y="3386463"/>
                </a:cubicBezTo>
                <a:cubicBezTo>
                  <a:pt x="0" y="2036566"/>
                  <a:pt x="651406" y="838748"/>
                  <a:pt x="1655292" y="88307"/>
                </a:cubicBezTo>
                <a:close/>
              </a:path>
            </a:pathLst>
          </a:custGeom>
          <a:ln w="50800" cap="sq" cmpd="dbl">
            <a:noFill/>
            <a:miter lim="800000"/>
          </a:ln>
          <a:effectLst>
            <a:outerShdw blurRad="254000" algn="tl" rotWithShape="0">
              <a:srgbClr val="000000">
                <a:alpha val="43000"/>
              </a:srgbClr>
            </a:outerShdw>
          </a:effectLst>
        </p:spPr>
        <p:txBody>
          <a:bodyPr vert="horz" wrap="square" lIns="91440" tIns="45720" rIns="91440" bIns="45720" rtlCol="0" anchor="t">
            <a:noAutofit/>
          </a:bodyPr>
          <a:lstStyle/>
          <a:p>
            <a:pPr algn="ctr">
              <a:spcAft>
                <a:spcPts val="1000"/>
              </a:spcAft>
              <a:buClr>
                <a:schemeClr val="tx1"/>
              </a:buClr>
              <a:buSzPct val="100000"/>
              <a:buFont typeface="Arial"/>
              <a:buNone/>
            </a:pPr>
            <a:endParaRPr lang="en-US" sz="1600" cap="all"/>
          </a:p>
        </p:txBody>
      </p:sp>
      <p:graphicFrame>
        <p:nvGraphicFramePr>
          <p:cNvPr id="5" name="Θέση περιεχομένου 2">
            <a:extLst>
              <a:ext uri="{FF2B5EF4-FFF2-40B4-BE49-F238E27FC236}">
                <a16:creationId xmlns:a16="http://schemas.microsoft.com/office/drawing/2014/main" id="{376E5981-D1D2-594A-FBBC-45D00B8EDA56}"/>
              </a:ext>
            </a:extLst>
          </p:cNvPr>
          <p:cNvGraphicFramePr>
            <a:graphicFrameLocks noGrp="1"/>
          </p:cNvGraphicFramePr>
          <p:nvPr>
            <p:ph idx="1"/>
            <p:extLst>
              <p:ext uri="{D42A27DB-BD31-4B8C-83A1-F6EECF244321}">
                <p14:modId xmlns:p14="http://schemas.microsoft.com/office/powerpoint/2010/main" val="3586925633"/>
              </p:ext>
            </p:extLst>
          </p:nvPr>
        </p:nvGraphicFramePr>
        <p:xfrm>
          <a:off x="5617029" y="793820"/>
          <a:ext cx="5741534" cy="5170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32925138"/>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17F0C1-BCBB-40C7-99D6-F703E7A4B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A5D8BC-B41A-4E96-91C4-D60F51622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D321D5F-FA18-4271-9EAA-0BEA14116B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Τίτλος 1">
            <a:extLst>
              <a:ext uri="{FF2B5EF4-FFF2-40B4-BE49-F238E27FC236}">
                <a16:creationId xmlns:a16="http://schemas.microsoft.com/office/drawing/2014/main" id="{9C13CBD9-15EB-8B48-85E0-B5B19AECDC2F}"/>
              </a:ext>
            </a:extLst>
          </p:cNvPr>
          <p:cNvSpPr>
            <a:spLocks noGrp="1"/>
          </p:cNvSpPr>
          <p:nvPr>
            <p:ph type="title"/>
          </p:nvPr>
        </p:nvSpPr>
        <p:spPr>
          <a:xfrm>
            <a:off x="718457" y="531278"/>
            <a:ext cx="3211517" cy="5292579"/>
          </a:xfrm>
        </p:spPr>
        <p:txBody>
          <a:bodyPr>
            <a:normAutofit/>
          </a:bodyPr>
          <a:lstStyle/>
          <a:p>
            <a:r>
              <a:rPr lang="el-GR">
                <a:solidFill>
                  <a:srgbClr val="FFFFFF"/>
                </a:solidFill>
              </a:rPr>
              <a:t>Γενικευμενη αγχωδησ διαταραχη</a:t>
            </a:r>
          </a:p>
        </p:txBody>
      </p:sp>
      <p:sp useBgFill="1">
        <p:nvSpPr>
          <p:cNvPr id="15" name="Freeform: Shape 14">
            <a:extLst>
              <a:ext uri="{FF2B5EF4-FFF2-40B4-BE49-F238E27FC236}">
                <a16:creationId xmlns:a16="http://schemas.microsoft.com/office/drawing/2014/main" id="{51287385-D3EA-47A8-A127-6061791ADB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422108" y="0"/>
            <a:ext cx="7769892" cy="6858000"/>
          </a:xfrm>
          <a:custGeom>
            <a:avLst/>
            <a:gdLst>
              <a:gd name="connsiteX0" fmla="*/ 1779516 w 7769892"/>
              <a:gd name="connsiteY0" fmla="*/ 0 h 6837536"/>
              <a:gd name="connsiteX1" fmla="*/ 6454848 w 7769892"/>
              <a:gd name="connsiteY1" fmla="*/ 0 h 6837536"/>
              <a:gd name="connsiteX2" fmla="*/ 6511730 w 7769892"/>
              <a:gd name="connsiteY2" fmla="*/ 37905 h 6837536"/>
              <a:gd name="connsiteX3" fmla="*/ 7769892 w 7769892"/>
              <a:gd name="connsiteY3" fmla="*/ 1486041 h 6837536"/>
              <a:gd name="connsiteX4" fmla="*/ 7769892 w 7769892"/>
              <a:gd name="connsiteY4" fmla="*/ 5281056 h 6837536"/>
              <a:gd name="connsiteX5" fmla="*/ 6353475 w 7769892"/>
              <a:gd name="connsiteY5" fmla="*/ 6837536 h 6837536"/>
              <a:gd name="connsiteX6" fmla="*/ 1882727 w 7769892"/>
              <a:gd name="connsiteY6" fmla="*/ 6837536 h 6837536"/>
              <a:gd name="connsiteX7" fmla="*/ 0 w 7769892"/>
              <a:gd name="connsiteY7" fmla="*/ 3386463 h 6837536"/>
              <a:gd name="connsiteX8" fmla="*/ 1655292 w 7769892"/>
              <a:gd name="connsiteY8" fmla="*/ 88307 h 6837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69892" h="6837536">
                <a:moveTo>
                  <a:pt x="1779516" y="0"/>
                </a:moveTo>
                <a:lnTo>
                  <a:pt x="6454848" y="0"/>
                </a:lnTo>
                <a:lnTo>
                  <a:pt x="6511730" y="37905"/>
                </a:lnTo>
                <a:cubicBezTo>
                  <a:pt x="7036410" y="413592"/>
                  <a:pt x="7468976" y="909648"/>
                  <a:pt x="7769892" y="1486041"/>
                </a:cubicBezTo>
                <a:cubicBezTo>
                  <a:pt x="7769892" y="1486041"/>
                  <a:pt x="7769892" y="1486041"/>
                  <a:pt x="7769892" y="5281056"/>
                </a:cubicBezTo>
                <a:cubicBezTo>
                  <a:pt x="7437646" y="5916473"/>
                  <a:pt x="6953850" y="6452788"/>
                  <a:pt x="6353475" y="6837536"/>
                </a:cubicBezTo>
                <a:cubicBezTo>
                  <a:pt x="6353475" y="6837536"/>
                  <a:pt x="6353475" y="6837536"/>
                  <a:pt x="1882727" y="6837536"/>
                </a:cubicBezTo>
                <a:cubicBezTo>
                  <a:pt x="751925" y="6103017"/>
                  <a:pt x="0" y="4832183"/>
                  <a:pt x="0" y="3386463"/>
                </a:cubicBezTo>
                <a:cubicBezTo>
                  <a:pt x="0" y="2036566"/>
                  <a:pt x="651406" y="838748"/>
                  <a:pt x="1655292" y="88307"/>
                </a:cubicBezTo>
                <a:close/>
              </a:path>
            </a:pathLst>
          </a:custGeom>
          <a:ln w="50800" cap="sq" cmpd="dbl">
            <a:noFill/>
            <a:miter lim="800000"/>
          </a:ln>
          <a:effectLst>
            <a:outerShdw blurRad="254000" algn="tl" rotWithShape="0">
              <a:srgbClr val="000000">
                <a:alpha val="43000"/>
              </a:srgbClr>
            </a:outerShdw>
          </a:effectLst>
        </p:spPr>
        <p:txBody>
          <a:bodyPr vert="horz" wrap="square" lIns="91440" tIns="45720" rIns="91440" bIns="45720" rtlCol="0" anchor="t">
            <a:noAutofit/>
          </a:bodyPr>
          <a:lstStyle/>
          <a:p>
            <a:pPr algn="ctr">
              <a:spcAft>
                <a:spcPts val="1000"/>
              </a:spcAft>
              <a:buClr>
                <a:schemeClr val="tx1"/>
              </a:buClr>
              <a:buSzPct val="100000"/>
              <a:buFont typeface="Arial"/>
              <a:buNone/>
            </a:pPr>
            <a:endParaRPr lang="en-US" sz="1600" cap="all"/>
          </a:p>
        </p:txBody>
      </p:sp>
      <p:graphicFrame>
        <p:nvGraphicFramePr>
          <p:cNvPr id="5" name="Θέση περιεχομένου 2">
            <a:extLst>
              <a:ext uri="{FF2B5EF4-FFF2-40B4-BE49-F238E27FC236}">
                <a16:creationId xmlns:a16="http://schemas.microsoft.com/office/drawing/2014/main" id="{877E13AA-26A4-4902-20D5-99F75EA1A7E2}"/>
              </a:ext>
            </a:extLst>
          </p:cNvPr>
          <p:cNvGraphicFramePr>
            <a:graphicFrameLocks noGrp="1"/>
          </p:cNvGraphicFramePr>
          <p:nvPr>
            <p:ph idx="1"/>
            <p:extLst>
              <p:ext uri="{D42A27DB-BD31-4B8C-83A1-F6EECF244321}">
                <p14:modId xmlns:p14="http://schemas.microsoft.com/office/powerpoint/2010/main" val="1154352067"/>
              </p:ext>
            </p:extLst>
          </p:nvPr>
        </p:nvGraphicFramePr>
        <p:xfrm>
          <a:off x="5617029" y="793820"/>
          <a:ext cx="5741534" cy="5170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9990966"/>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17F0C1-BCBB-40C7-99D6-F703E7A4B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A5D8BC-B41A-4E96-91C4-D60F51622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D321D5F-FA18-4271-9EAA-0BEA14116B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Τίτλος 1">
            <a:extLst>
              <a:ext uri="{FF2B5EF4-FFF2-40B4-BE49-F238E27FC236}">
                <a16:creationId xmlns:a16="http://schemas.microsoft.com/office/drawing/2014/main" id="{C0AF3211-C491-6B41-95E2-D587A4027F06}"/>
              </a:ext>
            </a:extLst>
          </p:cNvPr>
          <p:cNvSpPr>
            <a:spLocks noGrp="1"/>
          </p:cNvSpPr>
          <p:nvPr>
            <p:ph type="title"/>
          </p:nvPr>
        </p:nvSpPr>
        <p:spPr>
          <a:xfrm>
            <a:off x="718457" y="531278"/>
            <a:ext cx="3211517" cy="5292579"/>
          </a:xfrm>
        </p:spPr>
        <p:txBody>
          <a:bodyPr>
            <a:normAutofit/>
          </a:bodyPr>
          <a:lstStyle/>
          <a:p>
            <a:r>
              <a:rPr lang="el-GR" sz="3300">
                <a:solidFill>
                  <a:srgbClr val="FFFFFF"/>
                </a:solidFill>
              </a:rPr>
              <a:t>Αγχωδησ διαταραχη προκαλουμενη από ουσιεσ</a:t>
            </a:r>
          </a:p>
        </p:txBody>
      </p:sp>
      <p:sp useBgFill="1">
        <p:nvSpPr>
          <p:cNvPr id="15" name="Freeform: Shape 14">
            <a:extLst>
              <a:ext uri="{FF2B5EF4-FFF2-40B4-BE49-F238E27FC236}">
                <a16:creationId xmlns:a16="http://schemas.microsoft.com/office/drawing/2014/main" id="{51287385-D3EA-47A8-A127-6061791ADB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422108" y="0"/>
            <a:ext cx="7769892" cy="6858000"/>
          </a:xfrm>
          <a:custGeom>
            <a:avLst/>
            <a:gdLst>
              <a:gd name="connsiteX0" fmla="*/ 1779516 w 7769892"/>
              <a:gd name="connsiteY0" fmla="*/ 0 h 6837536"/>
              <a:gd name="connsiteX1" fmla="*/ 6454848 w 7769892"/>
              <a:gd name="connsiteY1" fmla="*/ 0 h 6837536"/>
              <a:gd name="connsiteX2" fmla="*/ 6511730 w 7769892"/>
              <a:gd name="connsiteY2" fmla="*/ 37905 h 6837536"/>
              <a:gd name="connsiteX3" fmla="*/ 7769892 w 7769892"/>
              <a:gd name="connsiteY3" fmla="*/ 1486041 h 6837536"/>
              <a:gd name="connsiteX4" fmla="*/ 7769892 w 7769892"/>
              <a:gd name="connsiteY4" fmla="*/ 5281056 h 6837536"/>
              <a:gd name="connsiteX5" fmla="*/ 6353475 w 7769892"/>
              <a:gd name="connsiteY5" fmla="*/ 6837536 h 6837536"/>
              <a:gd name="connsiteX6" fmla="*/ 1882727 w 7769892"/>
              <a:gd name="connsiteY6" fmla="*/ 6837536 h 6837536"/>
              <a:gd name="connsiteX7" fmla="*/ 0 w 7769892"/>
              <a:gd name="connsiteY7" fmla="*/ 3386463 h 6837536"/>
              <a:gd name="connsiteX8" fmla="*/ 1655292 w 7769892"/>
              <a:gd name="connsiteY8" fmla="*/ 88307 h 6837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69892" h="6837536">
                <a:moveTo>
                  <a:pt x="1779516" y="0"/>
                </a:moveTo>
                <a:lnTo>
                  <a:pt x="6454848" y="0"/>
                </a:lnTo>
                <a:lnTo>
                  <a:pt x="6511730" y="37905"/>
                </a:lnTo>
                <a:cubicBezTo>
                  <a:pt x="7036410" y="413592"/>
                  <a:pt x="7468976" y="909648"/>
                  <a:pt x="7769892" y="1486041"/>
                </a:cubicBezTo>
                <a:cubicBezTo>
                  <a:pt x="7769892" y="1486041"/>
                  <a:pt x="7769892" y="1486041"/>
                  <a:pt x="7769892" y="5281056"/>
                </a:cubicBezTo>
                <a:cubicBezTo>
                  <a:pt x="7437646" y="5916473"/>
                  <a:pt x="6953850" y="6452788"/>
                  <a:pt x="6353475" y="6837536"/>
                </a:cubicBezTo>
                <a:cubicBezTo>
                  <a:pt x="6353475" y="6837536"/>
                  <a:pt x="6353475" y="6837536"/>
                  <a:pt x="1882727" y="6837536"/>
                </a:cubicBezTo>
                <a:cubicBezTo>
                  <a:pt x="751925" y="6103017"/>
                  <a:pt x="0" y="4832183"/>
                  <a:pt x="0" y="3386463"/>
                </a:cubicBezTo>
                <a:cubicBezTo>
                  <a:pt x="0" y="2036566"/>
                  <a:pt x="651406" y="838748"/>
                  <a:pt x="1655292" y="88307"/>
                </a:cubicBezTo>
                <a:close/>
              </a:path>
            </a:pathLst>
          </a:custGeom>
          <a:ln w="50800" cap="sq" cmpd="dbl">
            <a:noFill/>
            <a:miter lim="800000"/>
          </a:ln>
          <a:effectLst>
            <a:outerShdw blurRad="254000" algn="tl" rotWithShape="0">
              <a:srgbClr val="000000">
                <a:alpha val="43000"/>
              </a:srgbClr>
            </a:outerShdw>
          </a:effectLst>
        </p:spPr>
        <p:txBody>
          <a:bodyPr vert="horz" wrap="square" lIns="91440" tIns="45720" rIns="91440" bIns="45720" rtlCol="0" anchor="t">
            <a:noAutofit/>
          </a:bodyPr>
          <a:lstStyle/>
          <a:p>
            <a:pPr algn="ctr">
              <a:spcAft>
                <a:spcPts val="1000"/>
              </a:spcAft>
              <a:buClr>
                <a:schemeClr val="tx1"/>
              </a:buClr>
              <a:buSzPct val="100000"/>
              <a:buFont typeface="Arial"/>
              <a:buNone/>
            </a:pPr>
            <a:endParaRPr lang="en-US" sz="1600" cap="all"/>
          </a:p>
        </p:txBody>
      </p:sp>
      <p:graphicFrame>
        <p:nvGraphicFramePr>
          <p:cNvPr id="5" name="Θέση περιεχομένου 2">
            <a:extLst>
              <a:ext uri="{FF2B5EF4-FFF2-40B4-BE49-F238E27FC236}">
                <a16:creationId xmlns:a16="http://schemas.microsoft.com/office/drawing/2014/main" id="{E60972EB-F6B2-159C-D9A2-F1664C3A3379}"/>
              </a:ext>
            </a:extLst>
          </p:cNvPr>
          <p:cNvGraphicFramePr>
            <a:graphicFrameLocks noGrp="1"/>
          </p:cNvGraphicFramePr>
          <p:nvPr>
            <p:ph idx="1"/>
            <p:extLst>
              <p:ext uri="{D42A27DB-BD31-4B8C-83A1-F6EECF244321}">
                <p14:modId xmlns:p14="http://schemas.microsoft.com/office/powerpoint/2010/main" val="1929687844"/>
              </p:ext>
            </p:extLst>
          </p:nvPr>
        </p:nvGraphicFramePr>
        <p:xfrm>
          <a:off x="5617029" y="793820"/>
          <a:ext cx="5741534" cy="5170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83177075"/>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98739E6-1EDD-0947-AD4B-448658AB8470}"/>
              </a:ext>
            </a:extLst>
          </p:cNvPr>
          <p:cNvSpPr>
            <a:spLocks noGrp="1"/>
          </p:cNvSpPr>
          <p:nvPr>
            <p:ph type="title"/>
          </p:nvPr>
        </p:nvSpPr>
        <p:spPr>
          <a:xfrm>
            <a:off x="685799" y="1150076"/>
            <a:ext cx="3659389" cy="4557849"/>
          </a:xfrm>
        </p:spPr>
        <p:txBody>
          <a:bodyPr>
            <a:normAutofit/>
          </a:bodyPr>
          <a:lstStyle/>
          <a:p>
            <a:pPr algn="r"/>
            <a:r>
              <a:rPr lang="el-GR" dirty="0"/>
              <a:t>Ψυχολογικοι μεθοδοι αντιμετωπισησ του στρεσ</a:t>
            </a:r>
            <a:endParaRPr lang="el-G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DDD56910-AE2F-5241-9A9E-4F7157FBAE09}"/>
              </a:ext>
            </a:extLst>
          </p:cNvPr>
          <p:cNvSpPr>
            <a:spLocks noGrp="1"/>
          </p:cNvSpPr>
          <p:nvPr>
            <p:ph idx="1"/>
          </p:nvPr>
        </p:nvSpPr>
        <p:spPr>
          <a:xfrm>
            <a:off x="4988658" y="1150076"/>
            <a:ext cx="6517543" cy="4557849"/>
          </a:xfrm>
        </p:spPr>
        <p:txBody>
          <a:bodyPr>
            <a:normAutofit/>
          </a:bodyPr>
          <a:lstStyle/>
          <a:p>
            <a:pPr marL="457200" indent="-457200">
              <a:buFont typeface="Arial" panose="020B0604020202020204" pitchFamily="34" charset="0"/>
              <a:buChar char="•"/>
            </a:pPr>
            <a:r>
              <a:rPr lang="el-GR" dirty="0"/>
              <a:t>Η εκπαίδευση στην αναγνώριση της ψυχολογικής πίεση</a:t>
            </a:r>
            <a:endParaRPr lang="el-GR"/>
          </a:p>
          <a:p>
            <a:pPr marL="457200" indent="-457200">
              <a:buFont typeface="Arial" panose="020B0604020202020204" pitchFamily="34" charset="0"/>
              <a:buChar char="•"/>
            </a:pPr>
            <a:r>
              <a:rPr lang="el-GR" dirty="0"/>
              <a:t>Οι τεχνικές διαχείρισης των αισθητηριακών αισθημάτων</a:t>
            </a:r>
            <a:endParaRPr lang="el-GR"/>
          </a:p>
          <a:p>
            <a:pPr marL="457200" indent="-457200">
              <a:buFont typeface="Arial" panose="020B0604020202020204" pitchFamily="34" charset="0"/>
              <a:buChar char="•"/>
            </a:pPr>
            <a:r>
              <a:rPr lang="el-GR" dirty="0"/>
              <a:t>Οι τεχνικές διαχείρισης των ψυχολογικών συμπτωμάτων</a:t>
            </a:r>
            <a:endParaRPr lang="el-GR"/>
          </a:p>
          <a:p>
            <a:pPr marL="457200" indent="-457200">
              <a:buFont typeface="Arial" panose="020B0604020202020204" pitchFamily="34" charset="0"/>
              <a:buChar char="•"/>
            </a:pPr>
            <a:r>
              <a:rPr lang="el-GR" dirty="0"/>
              <a:t>Οι τεχνικές  αντιμετώπισης των προβλημάτων συμπεριφοράς</a:t>
            </a:r>
            <a:endParaRPr lang="el-GR"/>
          </a:p>
          <a:p>
            <a:endParaRPr lang="el-GR" dirty="0"/>
          </a:p>
        </p:txBody>
      </p:sp>
    </p:spTree>
    <p:extLst>
      <p:ext uri="{BB962C8B-B14F-4D97-AF65-F5344CB8AC3E}">
        <p14:creationId xmlns:p14="http://schemas.microsoft.com/office/powerpoint/2010/main" val="29242473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E98EEC4-75DD-8C47-9D26-F7C20ADF9106}"/>
              </a:ext>
            </a:extLst>
          </p:cNvPr>
          <p:cNvSpPr>
            <a:spLocks noGrp="1"/>
          </p:cNvSpPr>
          <p:nvPr>
            <p:ph type="title"/>
          </p:nvPr>
        </p:nvSpPr>
        <p:spPr>
          <a:xfrm>
            <a:off x="685799" y="1150076"/>
            <a:ext cx="3659389" cy="4557849"/>
          </a:xfrm>
        </p:spPr>
        <p:txBody>
          <a:bodyPr>
            <a:normAutofit/>
          </a:bodyPr>
          <a:lstStyle/>
          <a:p>
            <a:pPr algn="r"/>
            <a:r>
              <a:rPr lang="el-GR" dirty="0"/>
              <a:t>Η εκπαιδευση στην αναγνωριση της ψυχολογικης πιεσησ</a:t>
            </a:r>
            <a:endParaRPr lang="el-G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71C56A2D-B8CC-1149-81D1-88FDCC998A16}"/>
              </a:ext>
            </a:extLst>
          </p:cNvPr>
          <p:cNvSpPr>
            <a:spLocks noGrp="1"/>
          </p:cNvSpPr>
          <p:nvPr>
            <p:ph idx="1"/>
          </p:nvPr>
        </p:nvSpPr>
        <p:spPr>
          <a:xfrm>
            <a:off x="4988658" y="1150076"/>
            <a:ext cx="6517543" cy="4557849"/>
          </a:xfrm>
        </p:spPr>
        <p:txBody>
          <a:bodyPr>
            <a:normAutofit/>
          </a:bodyPr>
          <a:lstStyle/>
          <a:p>
            <a:r>
              <a:rPr lang="el-GR" dirty="0"/>
              <a:t>Χρήση του Ημερολογίου για την καταγραφή των στρεσογόνων γεγονότων και τις αντιδράσεις στους στρεσογόνους παράγοντες.</a:t>
            </a:r>
            <a:endParaRPr lang="en-US" dirty="0"/>
          </a:p>
          <a:p>
            <a:endParaRPr lang="el-GR" dirty="0"/>
          </a:p>
        </p:txBody>
      </p:sp>
    </p:spTree>
    <p:extLst>
      <p:ext uri="{BB962C8B-B14F-4D97-AF65-F5344CB8AC3E}">
        <p14:creationId xmlns:p14="http://schemas.microsoft.com/office/powerpoint/2010/main" val="19479763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2C0E0A6-2D10-F742-B17E-D778E0FAF12F}"/>
              </a:ext>
            </a:extLst>
          </p:cNvPr>
          <p:cNvSpPr>
            <a:spLocks noGrp="1"/>
          </p:cNvSpPr>
          <p:nvPr>
            <p:ph type="title"/>
          </p:nvPr>
        </p:nvSpPr>
        <p:spPr>
          <a:xfrm>
            <a:off x="685799" y="1150076"/>
            <a:ext cx="3659389" cy="4557849"/>
          </a:xfrm>
        </p:spPr>
        <p:txBody>
          <a:bodyPr>
            <a:normAutofit/>
          </a:bodyPr>
          <a:lstStyle/>
          <a:p>
            <a:pPr algn="r"/>
            <a:r>
              <a:rPr lang="el-GR" dirty="0"/>
              <a:t>Οι τεχνικές διαχείρισης των αισθητηριακών αισθημάτων</a:t>
            </a:r>
            <a:br>
              <a:rPr lang="el-GR" dirty="0"/>
            </a:br>
            <a:endParaRPr lang="el-G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84ADC32A-462F-514D-8C35-0FF1F90D405E}"/>
              </a:ext>
            </a:extLst>
          </p:cNvPr>
          <p:cNvSpPr>
            <a:spLocks noGrp="1"/>
          </p:cNvSpPr>
          <p:nvPr>
            <p:ph idx="1"/>
          </p:nvPr>
        </p:nvSpPr>
        <p:spPr>
          <a:xfrm>
            <a:off x="4988658" y="1150076"/>
            <a:ext cx="6517543" cy="4557849"/>
          </a:xfrm>
        </p:spPr>
        <p:txBody>
          <a:bodyPr>
            <a:normAutofit/>
          </a:bodyPr>
          <a:lstStyle/>
          <a:p>
            <a:pPr marL="457200" indent="-457200">
              <a:buFont typeface="Arial" panose="020B0604020202020204" pitchFamily="34" charset="0"/>
              <a:buChar char="•"/>
            </a:pPr>
            <a:r>
              <a:rPr lang="el-GR" dirty="0"/>
              <a:t>Ο έλεγχος της αναπνοής</a:t>
            </a:r>
            <a:endParaRPr lang="el-GR"/>
          </a:p>
          <a:p>
            <a:pPr marL="457200" indent="-457200">
              <a:buFont typeface="Arial" panose="020B0604020202020204" pitchFamily="34" charset="0"/>
              <a:buChar char="•"/>
            </a:pPr>
            <a:r>
              <a:rPr lang="el-GR" dirty="0"/>
              <a:t>Η συστηματική χαλάρωση</a:t>
            </a:r>
            <a:endParaRPr lang="el-GR"/>
          </a:p>
          <a:p>
            <a:pPr marL="457200" indent="-457200">
              <a:buFont typeface="Arial" panose="020B0604020202020204" pitchFamily="34" charset="0"/>
              <a:buChar char="•"/>
            </a:pPr>
            <a:r>
              <a:rPr lang="el-GR" dirty="0"/>
              <a:t>Η σωματική άσκηση</a:t>
            </a:r>
            <a:endParaRPr lang="en-US"/>
          </a:p>
          <a:p>
            <a:endParaRPr lang="el-GR" dirty="0"/>
          </a:p>
        </p:txBody>
      </p:sp>
    </p:spTree>
    <p:extLst>
      <p:ext uri="{BB962C8B-B14F-4D97-AF65-F5344CB8AC3E}">
        <p14:creationId xmlns:p14="http://schemas.microsoft.com/office/powerpoint/2010/main" val="2881179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17F7527-5AC0-479A-B79F-9CF46341049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useBgFill="1">
        <p:nvSpPr>
          <p:cNvPr id="9" name="Rectangle 8">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5B3AEDDF-D3AB-FA43-B504-091795A33425}"/>
              </a:ext>
            </a:extLst>
          </p:cNvPr>
          <p:cNvSpPr txBox="1"/>
          <p:nvPr/>
        </p:nvSpPr>
        <p:spPr>
          <a:xfrm>
            <a:off x="4988658" y="1150076"/>
            <a:ext cx="6517543" cy="4557849"/>
          </a:xfrm>
          <a:prstGeom prst="rect">
            <a:avLst/>
          </a:prstGeom>
        </p:spPr>
        <p:txBody>
          <a:bodyPr vert="horz" lIns="91440" tIns="45720" rIns="91440" bIns="45720" rtlCol="0" anchor="ctr">
            <a:normAutofit/>
          </a:bodyPr>
          <a:lstStyle/>
          <a:p>
            <a:pPr>
              <a:spcAft>
                <a:spcPts val="1000"/>
              </a:spcAft>
              <a:buClr>
                <a:schemeClr val="tx1"/>
              </a:buClr>
              <a:buSzPct val="100000"/>
              <a:buFont typeface="Arial"/>
              <a:buChar char="•"/>
            </a:pPr>
            <a:r>
              <a:rPr lang="en-US" dirty="0"/>
              <a:t>Ο διαχωρισμός στον οποίο μπορούμε να προβούμε σε σχέση με τον εθελοντισμό είναι ο ακόλουθος: </a:t>
            </a:r>
          </a:p>
          <a:p>
            <a:pPr>
              <a:spcAft>
                <a:spcPts val="1000"/>
              </a:spcAft>
              <a:buClr>
                <a:schemeClr val="tx1"/>
              </a:buClr>
              <a:buSzPct val="100000"/>
              <a:buFont typeface="Arial"/>
              <a:buChar char="•"/>
            </a:pPr>
            <a:r>
              <a:rPr lang="en-US" dirty="0"/>
              <a:t>Ο εθελοντής είναι ένα άτομο, το οποίο οδηγούμενο από την γνήσιά του διάθεση να προσφέρει, αφιερώνει την ενέργειά του και τον ελεύθερο χρόνο του στην ανιδιοτελή εξυπηρέτηση των συνανθρώπων του, σε βάρος των ατομικών του ενδιαφερόντων και των επαγγελματικών του συμφερόντων. </a:t>
            </a:r>
          </a:p>
          <a:p>
            <a:pPr>
              <a:spcAft>
                <a:spcPts val="1000"/>
              </a:spcAft>
              <a:buClr>
                <a:schemeClr val="tx1"/>
              </a:buClr>
              <a:buSzPct val="100000"/>
              <a:buFont typeface="Arial"/>
              <a:buChar char="•"/>
            </a:pPr>
            <a:r>
              <a:rPr lang="en-US" dirty="0"/>
              <a:t>Ο επαγγελματίας εθελοντής ο οποίος απασχολείται από μία ΜΚΟ και αποτελεί συνήθως τον «πυρήνα» της οργάνωσης γύρω από τον οποίο διαρθρώνονται οι εθελοντές, είναι ένα άτομο το οποίο κατέχει άρτια το αντικείμενο της δραστηριοποίησής του και το προσεγγίζει με τον δέοντα επαγγελματισμό, όπως θα έκανε και σε οποιονδήποτε άλλο συμβατικό χώρο εργασίας, με τη μόνη διαφορά πως ξανά το κίνητρο είναι εκείνο της προσφοράς. </a:t>
            </a:r>
          </a:p>
          <a:p>
            <a:pPr>
              <a:spcAft>
                <a:spcPts val="1000"/>
              </a:spcAft>
              <a:buClr>
                <a:schemeClr val="tx1"/>
              </a:buClr>
              <a:buSzPct val="100000"/>
              <a:buFont typeface="Arial"/>
              <a:buChar char="•"/>
            </a:pPr>
            <a:endParaRPr lang="en-US" dirty="0"/>
          </a:p>
        </p:txBody>
      </p:sp>
    </p:spTree>
    <p:extLst>
      <p:ext uri="{BB962C8B-B14F-4D97-AF65-F5344CB8AC3E}">
        <p14:creationId xmlns:p14="http://schemas.microsoft.com/office/powerpoint/2010/main" val="27248665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AC9B4E7-DB28-D141-AE8B-EA99AFAC2464}"/>
              </a:ext>
            </a:extLst>
          </p:cNvPr>
          <p:cNvSpPr>
            <a:spLocks noGrp="1"/>
          </p:cNvSpPr>
          <p:nvPr>
            <p:ph type="title"/>
          </p:nvPr>
        </p:nvSpPr>
        <p:spPr>
          <a:xfrm>
            <a:off x="685799" y="1150076"/>
            <a:ext cx="3659389" cy="4557849"/>
          </a:xfrm>
        </p:spPr>
        <p:txBody>
          <a:bodyPr>
            <a:normAutofit/>
          </a:bodyPr>
          <a:lstStyle/>
          <a:p>
            <a:pPr algn="r"/>
            <a:r>
              <a:rPr lang="el-GR" dirty="0"/>
              <a:t>Οι τεχνικές διαχείρισης των ψυχολογικών συμπτωμάτων</a:t>
            </a:r>
            <a:br>
              <a:rPr lang="el-GR" dirty="0"/>
            </a:br>
            <a:endParaRPr lang="el-G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36B70E03-C53C-A244-BE58-9BDBC1FA69F2}"/>
              </a:ext>
            </a:extLst>
          </p:cNvPr>
          <p:cNvSpPr>
            <a:spLocks noGrp="1"/>
          </p:cNvSpPr>
          <p:nvPr>
            <p:ph idx="1"/>
          </p:nvPr>
        </p:nvSpPr>
        <p:spPr>
          <a:xfrm>
            <a:off x="4988658" y="1150076"/>
            <a:ext cx="6517543" cy="4557849"/>
          </a:xfrm>
        </p:spPr>
        <p:txBody>
          <a:bodyPr>
            <a:normAutofit/>
          </a:bodyPr>
          <a:lstStyle/>
          <a:p>
            <a:pPr marL="457200" indent="-457200">
              <a:buFont typeface="Arial" panose="020B0604020202020204" pitchFamily="34" charset="0"/>
              <a:buChar char="•"/>
            </a:pPr>
            <a:r>
              <a:rPr lang="el-GR" dirty="0"/>
              <a:t>Η αλλαγή της εστίασης της προσοχής</a:t>
            </a:r>
            <a:endParaRPr lang="el-GR"/>
          </a:p>
          <a:p>
            <a:pPr marL="457200" indent="-457200">
              <a:buFont typeface="Arial" panose="020B0604020202020204" pitchFamily="34" charset="0"/>
              <a:buChar char="•"/>
            </a:pPr>
            <a:r>
              <a:rPr lang="el-GR" dirty="0"/>
              <a:t>Η πρόκληση των αρνητικών σκέψεων</a:t>
            </a:r>
            <a:endParaRPr lang="en-US"/>
          </a:p>
          <a:p>
            <a:endParaRPr lang="el-GR" dirty="0"/>
          </a:p>
        </p:txBody>
      </p:sp>
    </p:spTree>
    <p:extLst>
      <p:ext uri="{BB962C8B-B14F-4D97-AF65-F5344CB8AC3E}">
        <p14:creationId xmlns:p14="http://schemas.microsoft.com/office/powerpoint/2010/main" val="38995419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7339841-33D8-5948-933A-3779CBCB3FD5}"/>
              </a:ext>
            </a:extLst>
          </p:cNvPr>
          <p:cNvSpPr>
            <a:spLocks noGrp="1"/>
          </p:cNvSpPr>
          <p:nvPr>
            <p:ph type="title"/>
          </p:nvPr>
        </p:nvSpPr>
        <p:spPr>
          <a:xfrm>
            <a:off x="685799" y="1150076"/>
            <a:ext cx="3659389" cy="4557849"/>
          </a:xfrm>
        </p:spPr>
        <p:txBody>
          <a:bodyPr>
            <a:normAutofit/>
          </a:bodyPr>
          <a:lstStyle/>
          <a:p>
            <a:pPr algn="r"/>
            <a:r>
              <a:rPr lang="el-GR" dirty="0"/>
              <a:t>Οι τεχνικές  αντιμετώπισης των προβλημάτων συμπεριφοράς</a:t>
            </a:r>
            <a:br>
              <a:rPr lang="el-GR" dirty="0"/>
            </a:br>
            <a:endParaRPr lang="el-G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2FCB6732-F618-E54A-B9B1-97875AF10FFB}"/>
              </a:ext>
            </a:extLst>
          </p:cNvPr>
          <p:cNvSpPr>
            <a:spLocks noGrp="1"/>
          </p:cNvSpPr>
          <p:nvPr>
            <p:ph idx="1"/>
          </p:nvPr>
        </p:nvSpPr>
        <p:spPr>
          <a:xfrm>
            <a:off x="4988658" y="1150076"/>
            <a:ext cx="6517543" cy="4557849"/>
          </a:xfrm>
        </p:spPr>
        <p:txBody>
          <a:bodyPr>
            <a:normAutofit/>
          </a:bodyPr>
          <a:lstStyle/>
          <a:p>
            <a:pPr marL="457200" indent="-457200">
              <a:buFont typeface="Arial" panose="020B0604020202020204" pitchFamily="34" charset="0"/>
              <a:buChar char="•"/>
            </a:pPr>
            <a:r>
              <a:rPr lang="el-GR" dirty="0"/>
              <a:t>Στρατηγικές εστιασμένες στην επίλυση του προβλήματος: (α) διεκδικητική επίλυση προβλημάτων, (β) αναζήτηση κοινωνικής υποστήριξης</a:t>
            </a:r>
            <a:endParaRPr lang="el-GR"/>
          </a:p>
          <a:p>
            <a:pPr marL="457200" indent="-457200">
              <a:buFont typeface="Arial" panose="020B0604020202020204" pitchFamily="34" charset="0"/>
              <a:buChar char="•"/>
            </a:pPr>
            <a:r>
              <a:rPr lang="el-GR" dirty="0"/>
              <a:t>Στρατηγικές εστιασμένες στη ρύθμιση του συναισθήματος: (α) θετική επαναξιολόγηση, (β) ευχολογία/ονειροπόληση, (γ) αποφυγή / διαφυγή</a:t>
            </a:r>
            <a:endParaRPr lang="el-GR"/>
          </a:p>
          <a:p>
            <a:pPr marL="457200" indent="-457200">
              <a:buFont typeface="Arial" panose="020B0604020202020204" pitchFamily="34" charset="0"/>
              <a:buChar char="•"/>
            </a:pPr>
            <a:r>
              <a:rPr lang="el-GR" dirty="0"/>
              <a:t>Διεκδικητική συμπεριφορά</a:t>
            </a:r>
            <a:endParaRPr lang="en-US"/>
          </a:p>
          <a:p>
            <a:endParaRPr lang="el-GR" dirty="0"/>
          </a:p>
        </p:txBody>
      </p:sp>
    </p:spTree>
    <p:extLst>
      <p:ext uri="{BB962C8B-B14F-4D97-AF65-F5344CB8AC3E}">
        <p14:creationId xmlns:p14="http://schemas.microsoft.com/office/powerpoint/2010/main" val="22066360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985169D-052F-AE4A-8C4E-38844A749043}"/>
              </a:ext>
            </a:extLst>
          </p:cNvPr>
          <p:cNvSpPr>
            <a:spLocks noGrp="1"/>
          </p:cNvSpPr>
          <p:nvPr>
            <p:ph type="title"/>
          </p:nvPr>
        </p:nvSpPr>
        <p:spPr>
          <a:xfrm>
            <a:off x="685799" y="1150076"/>
            <a:ext cx="3659389" cy="4557849"/>
          </a:xfrm>
        </p:spPr>
        <p:txBody>
          <a:bodyPr>
            <a:normAutofit/>
          </a:bodyPr>
          <a:lstStyle/>
          <a:p>
            <a:pPr algn="r"/>
            <a:r>
              <a:rPr lang="el-GR" dirty="0"/>
              <a:t>Προκαταλήψεις της σκέψης</a:t>
            </a:r>
            <a:endParaRPr lang="el-G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B3EF2E5A-385C-7C43-B364-3291EA48520D}"/>
              </a:ext>
            </a:extLst>
          </p:cNvPr>
          <p:cNvSpPr>
            <a:spLocks noGrp="1"/>
          </p:cNvSpPr>
          <p:nvPr>
            <p:ph idx="1"/>
          </p:nvPr>
        </p:nvSpPr>
        <p:spPr>
          <a:xfrm>
            <a:off x="4988658" y="1150076"/>
            <a:ext cx="6517543" cy="4557849"/>
          </a:xfrm>
        </p:spPr>
        <p:txBody>
          <a:bodyPr>
            <a:normAutofit/>
          </a:bodyPr>
          <a:lstStyle/>
          <a:p>
            <a:pPr marL="457200" indent="-457200">
              <a:buFont typeface="Arial" panose="020B0604020202020204" pitchFamily="34" charset="0"/>
              <a:buChar char="•"/>
            </a:pPr>
            <a:r>
              <a:rPr lang="el-GR" dirty="0"/>
              <a:t>Καταστροφική σκέψη</a:t>
            </a:r>
            <a:endParaRPr lang="el-GR"/>
          </a:p>
          <a:p>
            <a:pPr marL="457200" indent="-457200">
              <a:buFont typeface="Arial" panose="020B0604020202020204" pitchFamily="34" charset="0"/>
              <a:buChar char="•"/>
            </a:pPr>
            <a:r>
              <a:rPr lang="el-GR" dirty="0"/>
              <a:t>Διπολική σκέψη</a:t>
            </a:r>
            <a:endParaRPr lang="el-GR"/>
          </a:p>
          <a:p>
            <a:pPr marL="457200" indent="-457200">
              <a:buFont typeface="Arial" panose="020B0604020202020204" pitchFamily="34" charset="0"/>
              <a:buChar char="•"/>
            </a:pPr>
            <a:r>
              <a:rPr lang="el-GR" dirty="0"/>
              <a:t>Μεγιστοποίηση</a:t>
            </a:r>
            <a:endParaRPr lang="el-GR"/>
          </a:p>
          <a:p>
            <a:pPr marL="457200" indent="-457200">
              <a:buFont typeface="Arial" panose="020B0604020202020204" pitchFamily="34" charset="0"/>
              <a:buChar char="•"/>
            </a:pPr>
            <a:r>
              <a:rPr lang="el-GR" dirty="0"/>
              <a:t>Υπεργενίκευση</a:t>
            </a:r>
            <a:endParaRPr lang="el-GR"/>
          </a:p>
          <a:p>
            <a:pPr marL="457200" indent="-457200">
              <a:buFont typeface="Arial" panose="020B0604020202020204" pitchFamily="34" charset="0"/>
              <a:buChar char="•"/>
            </a:pPr>
            <a:r>
              <a:rPr lang="el-GR" dirty="0"/>
              <a:t>Αποκλεισμός του θετικού</a:t>
            </a:r>
            <a:endParaRPr lang="el-GR"/>
          </a:p>
          <a:p>
            <a:pPr marL="457200" indent="-457200">
              <a:buFont typeface="Arial" panose="020B0604020202020204" pitchFamily="34" charset="0"/>
              <a:buChar char="•"/>
            </a:pPr>
            <a:r>
              <a:rPr lang="el-GR" dirty="0"/>
              <a:t>Προκατάληψη της προσοχής</a:t>
            </a:r>
            <a:endParaRPr lang="en-US"/>
          </a:p>
          <a:p>
            <a:endParaRPr lang="el-GR" dirty="0"/>
          </a:p>
        </p:txBody>
      </p:sp>
    </p:spTree>
    <p:extLst>
      <p:ext uri="{BB962C8B-B14F-4D97-AF65-F5344CB8AC3E}">
        <p14:creationId xmlns:p14="http://schemas.microsoft.com/office/powerpoint/2010/main" val="273971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58AAA6-B268-264B-AC5C-C9418B36EEC4}"/>
              </a:ext>
            </a:extLst>
          </p:cNvPr>
          <p:cNvSpPr>
            <a:spLocks noGrp="1"/>
          </p:cNvSpPr>
          <p:nvPr>
            <p:ph type="title"/>
          </p:nvPr>
        </p:nvSpPr>
        <p:spPr/>
        <p:txBody>
          <a:bodyPr/>
          <a:lstStyle/>
          <a:p>
            <a:r>
              <a:rPr lang="el-GR" dirty="0"/>
              <a:t>ΜΟΡΦΕΣ ΕΘΕΛΟΝΤΙΣΜΟΥ</a:t>
            </a:r>
          </a:p>
        </p:txBody>
      </p:sp>
      <p:sp>
        <p:nvSpPr>
          <p:cNvPr id="3" name="Θέση περιεχομένου 2">
            <a:extLst>
              <a:ext uri="{FF2B5EF4-FFF2-40B4-BE49-F238E27FC236}">
                <a16:creationId xmlns:a16="http://schemas.microsoft.com/office/drawing/2014/main" id="{A5D887C9-973F-1643-A601-6F874BAAE4F3}"/>
              </a:ext>
            </a:extLst>
          </p:cNvPr>
          <p:cNvSpPr>
            <a:spLocks noGrp="1"/>
          </p:cNvSpPr>
          <p:nvPr>
            <p:ph idx="1"/>
          </p:nvPr>
        </p:nvSpPr>
        <p:spPr>
          <a:xfrm>
            <a:off x="685801" y="2142067"/>
            <a:ext cx="10784304" cy="4106333"/>
          </a:xfrm>
        </p:spPr>
        <p:txBody>
          <a:bodyPr>
            <a:normAutofit fontScale="92500"/>
          </a:bodyPr>
          <a:lstStyle/>
          <a:p>
            <a:r>
              <a:rPr lang="el-GR" sz="1800" dirty="0">
                <a:effectLst/>
                <a:latin typeface="ArialMT"/>
              </a:rPr>
              <a:t>Οι ΜΚΟ είναι Σύλλογοι, ομοσπονδίες και συνομοσπονδίες που δεν αποτελούν ούτε άμεσα ούτε έμμεσα μέρος διεθνών, κρατικών ή αυτοδιοικητικών δομών, αδιακρίτως νομικής προσωπικότητας και υπηρετούν μη κερδοσκοπικούς σκοπούς προς το κοινό συμφέρον. Είναι οργανωμένες, είτε στη βάση της αντιπροσωπευτικής δημοκρατίας δια της εκλογής των οργάνων διοίκησης προς τον σκοπό της προς τα έξω εκπροσώπησης και την παραγωγή έργου, είτε στη βάση τη συμμετοχικής δημοκρατίας όπου τα ίδια τα μέλη συμμετέχουν άμεσα στη λήψη αποφάσεων και τη διεξαγωγή δραστηριοτήτων (Γιαννής, 2007). </a:t>
            </a:r>
            <a:endParaRPr lang="el-GR" dirty="0"/>
          </a:p>
          <a:p>
            <a:r>
              <a:rPr lang="el-GR" sz="1800" dirty="0">
                <a:effectLst/>
                <a:latin typeface="ArialMT"/>
              </a:rPr>
              <a:t>Ένας ευρύτερος αλλά αρκετά ουσιαστικός ορισμό για τους ΜΚΟ, είναι ο εξής: «ΜΚΟ είναι μια Μη Κερδοσκοπικού χαρακτήρα ένωση προσώπων, που αποσκοπεί στην υλοποίηση ενός κοινού στόχου συνδεόμενου άμεσα με την κοινωνία από την οποία αυτός προέρχεται» </a:t>
            </a:r>
            <a:endParaRPr lang="el-GR" dirty="0"/>
          </a:p>
          <a:p>
            <a:r>
              <a:rPr lang="el-GR" sz="1800" dirty="0">
                <a:effectLst/>
                <a:latin typeface="ArialMT"/>
              </a:rPr>
              <a:t>Είναι σημαντικό να αναφερθεί ότι πολλές ανθρωπιστικές ΜΚΟ, ασχολούνται ταυτόχρονα με μια σειρά από ζητήματα και εξειδικεύονται θεματικά κατ’ εξαίρεση και όχι κατά κανόνα. Το ίδιο ισχύει και για τις λεγάμενες περιβαλλοντικές οργανώσεις, η πλειοψηφία αυτών που λειτουργεί για παράδειγμα, στον χώρο της προστασίας του αστικού περιβάλλοντος, δραστηριοποιείται σε διάφορα, πολλές φορές ετερογενή, ζητήματα όπως είναι η ατμοσφαιρική ρύπανση και η προστασία των θαλασσών και των δασών γύρω από τις πόλεις </a:t>
            </a:r>
            <a:endParaRPr lang="el-GR" dirty="0"/>
          </a:p>
          <a:p>
            <a:endParaRPr lang="el-GR" dirty="0"/>
          </a:p>
        </p:txBody>
      </p:sp>
    </p:spTree>
    <p:extLst>
      <p:ext uri="{BB962C8B-B14F-4D97-AF65-F5344CB8AC3E}">
        <p14:creationId xmlns:p14="http://schemas.microsoft.com/office/powerpoint/2010/main" val="3470352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A562D442-20C3-E54B-8414-4493AA503253}"/>
              </a:ext>
            </a:extLst>
          </p:cNvPr>
          <p:cNvSpPr>
            <a:spLocks noGrp="1"/>
          </p:cNvSpPr>
          <p:nvPr>
            <p:ph type="title"/>
          </p:nvPr>
        </p:nvSpPr>
        <p:spPr>
          <a:xfrm>
            <a:off x="685799" y="1150076"/>
            <a:ext cx="3659389" cy="4557849"/>
          </a:xfrm>
        </p:spPr>
        <p:txBody>
          <a:bodyPr>
            <a:normAutofit/>
          </a:bodyPr>
          <a:lstStyle/>
          <a:p>
            <a:pPr algn="r"/>
            <a:r>
              <a:rPr lang="el-GR" dirty="0"/>
              <a:t>ΕΘΕΛΟΝΤΙΣΜΟΣ ΣΤΗΝ ΕΛΛΑΔΑ</a:t>
            </a:r>
          </a:p>
        </p:txBody>
      </p:sp>
      <p:cxnSp>
        <p:nvCxnSpPr>
          <p:cNvPr id="10" name="Straight Connector 9">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8254C32E-22C1-B24C-A1E1-B45D6D8AAFF5}"/>
              </a:ext>
            </a:extLst>
          </p:cNvPr>
          <p:cNvSpPr>
            <a:spLocks noGrp="1"/>
          </p:cNvSpPr>
          <p:nvPr>
            <p:ph idx="1"/>
          </p:nvPr>
        </p:nvSpPr>
        <p:spPr>
          <a:xfrm>
            <a:off x="4988658" y="1150076"/>
            <a:ext cx="6517543" cy="4557849"/>
          </a:xfrm>
        </p:spPr>
        <p:txBody>
          <a:bodyPr>
            <a:normAutofit/>
          </a:bodyPr>
          <a:lstStyle/>
          <a:p>
            <a:pPr>
              <a:lnSpc>
                <a:spcPct val="90000"/>
              </a:lnSpc>
            </a:pPr>
            <a:r>
              <a:rPr lang="el-GR" dirty="0">
                <a:effectLst/>
                <a:latin typeface="ArialMT"/>
              </a:rPr>
              <a:t>Ευθύς εξαρχής πρέπει να επισημανθεί η σχεδόν παντελής έλλειψη στοιχείων, μελετών κ.λπ, σε σχέση με το αντικείμενο. Ο εθελοντισμός στην Ελλάδα είναι μια πολύ μπερδεμένη και από πολλές απόψεις ενδιαφέρουσα περίπτωση για μελέτη. Είναι ένας τομέας δραστηριότητας που η αίσθηση που αποπνέει σε όποιον έρχεται σαν επισκέπτης και μελετητής είναι ότι σήμερα βρίσκεται στην φάση της δυναμικής ανάπτυξης και διαμόρφωσής του, με όλα τα παρελκυόμενα, δηλαδή εσωτερικοί ανταγωνισμοί και αντιθέσεις, απογοητεύσεις, απόψεις, θέσεις και παράπονα, αλλά και από μια άποψη σημαντικά επιτεύγματα </a:t>
            </a:r>
            <a:endParaRPr lang="el-GR" dirty="0"/>
          </a:p>
          <a:p>
            <a:pPr>
              <a:lnSpc>
                <a:spcPct val="90000"/>
              </a:lnSpc>
            </a:pPr>
            <a:r>
              <a:rPr lang="el-GR" dirty="0">
                <a:effectLst/>
                <a:latin typeface="ArialMT"/>
              </a:rPr>
              <a:t>Για τις ανάγκες της μελέτης και δεδομένου ότι δεν υπάρχει προς το παρόν ένας επίσημος και γενικά αποδεκτός ορισμός, υιοθετούμε έναν άτυπο ορισμό για τις εθελοντικές οργανώσεις και τον εθελοντισμό, που βεβαίως δεν έχει καμιά απαίτηση επιστημοσύνης. </a:t>
            </a:r>
            <a:endParaRPr lang="el-GR" dirty="0"/>
          </a:p>
          <a:p>
            <a:pPr>
              <a:lnSpc>
                <a:spcPct val="90000"/>
              </a:lnSpc>
            </a:pPr>
            <a:endParaRPr lang="el-GR" dirty="0"/>
          </a:p>
        </p:txBody>
      </p:sp>
    </p:spTree>
    <p:extLst>
      <p:ext uri="{BB962C8B-B14F-4D97-AF65-F5344CB8AC3E}">
        <p14:creationId xmlns:p14="http://schemas.microsoft.com/office/powerpoint/2010/main" val="4862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extBox 1">
            <a:extLst>
              <a:ext uri="{FF2B5EF4-FFF2-40B4-BE49-F238E27FC236}">
                <a16:creationId xmlns:a16="http://schemas.microsoft.com/office/drawing/2014/main" id="{F5F0F3F9-3515-2B1B-2C61-D0D46CC137DA}"/>
              </a:ext>
            </a:extLst>
          </p:cNvPr>
          <p:cNvGraphicFramePr/>
          <p:nvPr>
            <p:extLst>
              <p:ext uri="{D42A27DB-BD31-4B8C-83A1-F6EECF244321}">
                <p14:modId xmlns:p14="http://schemas.microsoft.com/office/powerpoint/2010/main" val="544258545"/>
              </p:ext>
            </p:extLst>
          </p:nvPr>
        </p:nvGraphicFramePr>
        <p:xfrm>
          <a:off x="160421" y="1443790"/>
          <a:ext cx="11726780" cy="4801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9048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EC6F88-5F8D-0549-887E-584130049C6C}"/>
              </a:ext>
            </a:extLst>
          </p:cNvPr>
          <p:cNvSpPr>
            <a:spLocks noGrp="1"/>
          </p:cNvSpPr>
          <p:nvPr>
            <p:ph type="title"/>
          </p:nvPr>
        </p:nvSpPr>
        <p:spPr/>
        <p:txBody>
          <a:bodyPr/>
          <a:lstStyle/>
          <a:p>
            <a:r>
              <a:rPr lang="el-GR" dirty="0"/>
              <a:t>Ανθρωποσ και ασθενειεσ</a:t>
            </a:r>
          </a:p>
        </p:txBody>
      </p:sp>
      <p:sp>
        <p:nvSpPr>
          <p:cNvPr id="3" name="Θέση περιεχομένου 2">
            <a:extLst>
              <a:ext uri="{FF2B5EF4-FFF2-40B4-BE49-F238E27FC236}">
                <a16:creationId xmlns:a16="http://schemas.microsoft.com/office/drawing/2014/main" id="{E929BEC8-19AE-9140-B56D-9620560EB10B}"/>
              </a:ext>
            </a:extLst>
          </p:cNvPr>
          <p:cNvSpPr>
            <a:spLocks noGrp="1"/>
          </p:cNvSpPr>
          <p:nvPr>
            <p:ph idx="1"/>
          </p:nvPr>
        </p:nvSpPr>
        <p:spPr/>
        <p:txBody>
          <a:bodyPr>
            <a:normAutofit fontScale="92500" lnSpcReduction="10000"/>
          </a:bodyPr>
          <a:lstStyle/>
          <a:p>
            <a:r>
              <a:rPr lang="el-GR" dirty="0"/>
              <a:t>Κάθε ζωντανός οργανισμός έχει συγκεκριμένα χαρακτηριστικά τα οποία διατηρεί, για παράδειγμα η θερμοκρασία του ανθρώπου διατηρείται στους 36,7 βαθμούς Κελσίου. Η διατήρηση των χαρακτηριστικών ενός ζωντανού οργανισμού ονομάζεται ομοιόσταση και είναι η φυσιολογική κατάσταση ενός οργανισμού. Ασθένεια είναι η διαταραχή αυτής της ομοιόστασης, δηλαδή η μη φυσιολογική κατάσταση. Οι ασθένειες μπορεί να αντιμετωπιστούν επιτυχώς, να προκαλέσουν μόνιμη βλάβη ή θάνατο.</a:t>
            </a:r>
          </a:p>
          <a:p>
            <a:endParaRPr lang="el-GR" dirty="0"/>
          </a:p>
          <a:p>
            <a:r>
              <a:rPr lang="el-GR" dirty="0"/>
              <a:t>Μια ασθένεια μπορεί να οφείλεται σε διάφορους παράγοντες. Η μόλυνση και η λοίμωξη οφείλεται σε παθογόνους μικροοργανισμούς, δηλαδή σε ιούς και μικρόβια. Άλλα αίτια είναι κληρονομικά (κληρονομικές ασθένειες), διανοητικής (ψυχικής) φύσεως, μπορεί να είναι ατύχημα ή η κατάληξη μιας μάχης, επιβλαβείς ουσίες, όπως οι τοξικές, αυτοάνοσο ή ο ίδιος ο οργανισμός να μην μπορεί πλέον να αντεπεξέλθει. Ανάλογα με τη δυνατότητα αντιμετώπισης οι ασθένειες διακρίνονται σε ελαφριές, όπως ένα κρυολόγημα με βήχα και ελαφρύ πυρετό, μέτριες όπως η ανεμοβλογιά και σε σοβαρές όπως ο καρκίνος. Η ίδια ασθένεια μπορεί να επαναληφθεί.</a:t>
            </a:r>
          </a:p>
        </p:txBody>
      </p:sp>
    </p:spTree>
    <p:extLst>
      <p:ext uri="{BB962C8B-B14F-4D97-AF65-F5344CB8AC3E}">
        <p14:creationId xmlns:p14="http://schemas.microsoft.com/office/powerpoint/2010/main" val="1753731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7DA3AB-A575-5D40-BFED-38BE46810710}"/>
              </a:ext>
            </a:extLst>
          </p:cNvPr>
          <p:cNvSpPr>
            <a:spLocks noGrp="1"/>
          </p:cNvSpPr>
          <p:nvPr>
            <p:ph type="title"/>
          </p:nvPr>
        </p:nvSpPr>
        <p:spPr/>
        <p:txBody>
          <a:bodyPr/>
          <a:lstStyle/>
          <a:p>
            <a:r>
              <a:rPr lang="el-GR" dirty="0"/>
              <a:t>Οξεια και χρονια ασθενεια</a:t>
            </a:r>
          </a:p>
        </p:txBody>
      </p:sp>
      <p:sp>
        <p:nvSpPr>
          <p:cNvPr id="3" name="Θέση περιεχομένου 2">
            <a:extLst>
              <a:ext uri="{FF2B5EF4-FFF2-40B4-BE49-F238E27FC236}">
                <a16:creationId xmlns:a16="http://schemas.microsoft.com/office/drawing/2014/main" id="{38733D6E-ABFF-1B40-8E6E-67FA32B7C68C}"/>
              </a:ext>
            </a:extLst>
          </p:cNvPr>
          <p:cNvSpPr>
            <a:spLocks noGrp="1"/>
          </p:cNvSpPr>
          <p:nvPr>
            <p:ph idx="1"/>
          </p:nvPr>
        </p:nvSpPr>
        <p:spPr>
          <a:xfrm>
            <a:off x="368969" y="1668379"/>
            <a:ext cx="11261558" cy="5053263"/>
          </a:xfrm>
        </p:spPr>
        <p:txBody>
          <a:bodyPr>
            <a:normAutofit/>
          </a:bodyPr>
          <a:lstStyle/>
          <a:p>
            <a:pPr marL="0" indent="0">
              <a:buNone/>
            </a:pPr>
            <a:r>
              <a:rPr lang="el-GR" dirty="0"/>
              <a:t>Σε γενικές γραμμές, οι οξείες καταστάσεις εμφανίζονται ξαφνικά, έχουν άμεσα ή ταχέως αναπτυσσόμενα συμπτώματα και είναι περιορισμένης διάρκειας (π.χ. γρίπη). Οι χρόνιες παθήσεις, από την άλλη πλευρά, είναι μακροχρόνιες. Αναπτύσσονται και δυνητικά επιδεινώνονται με την πάροδο του χρόνου (π.χ. νόσος του </a:t>
            </a:r>
            <a:r>
              <a:rPr lang="en" dirty="0"/>
              <a:t>Crohn).</a:t>
            </a:r>
          </a:p>
          <a:p>
            <a:pPr marL="0" indent="0">
              <a:buNone/>
            </a:pPr>
            <a:endParaRPr lang="en" dirty="0"/>
          </a:p>
          <a:p>
            <a:pPr marL="0" indent="0">
              <a:buNone/>
            </a:pPr>
            <a:r>
              <a:rPr lang="el-GR" dirty="0"/>
              <a:t>Αυτές οι περιγραφές μπορεί να διαφέρουν κάπως, ωστόσο, ανάλογα με το με ποιον μιλάτε ή ποιες πηγές αναφέρεστε. Αν και οι όροι μπορεί να ισχύουν σε συγκεκριμένες περιπτώσεις, δεν ισχύουν πάντα, και συχνά υπολείπονται στην περιγραφή του τι μπορεί να αντιμετωπίσετε εάν σας δοθεί οξεία ή χρόνια διάγνωση. Οι περισσότερες ασθένειες μπορούν να κατηγοριοποιηθούν σε οξείες ή χρόνιες. Αυτοί οι όροι μπορούν να υποδεικνύουν τους τύπους θεραπείας που απαιτούνται, πόσο καιρό αναμένεται να διαρκέσει η θεραπεία και εάν η θεραπεία είναι κατάλληλη.</a:t>
            </a:r>
          </a:p>
          <a:p>
            <a:endParaRPr lang="el-GR" dirty="0"/>
          </a:p>
        </p:txBody>
      </p:sp>
    </p:spTree>
    <p:extLst>
      <p:ext uri="{BB962C8B-B14F-4D97-AF65-F5344CB8AC3E}">
        <p14:creationId xmlns:p14="http://schemas.microsoft.com/office/powerpoint/2010/main" val="1604778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Ουράνιο">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Ουράνιο</Template>
  <TotalTime>3224</TotalTime>
  <Words>3726</Words>
  <Application>Microsoft Office PowerPoint</Application>
  <PresentationFormat>Ευρεία οθόνη</PresentationFormat>
  <Paragraphs>211</Paragraphs>
  <Slides>42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42</vt:i4>
      </vt:variant>
    </vt:vector>
  </HeadingPairs>
  <TitlesOfParts>
    <vt:vector size="47" baseType="lpstr">
      <vt:lpstr>Arial</vt:lpstr>
      <vt:lpstr>ArialMT</vt:lpstr>
      <vt:lpstr>Calibri</vt:lpstr>
      <vt:lpstr>Calibri Light</vt:lpstr>
      <vt:lpstr>Ουράνιο</vt:lpstr>
      <vt:lpstr>ΔΙΑΛΕΞΗ 3</vt:lpstr>
      <vt:lpstr>Μ.Μ.Ε. ΚΑΙ ΑΓΩΓΗ ΥΓΕΙΑΣ</vt:lpstr>
      <vt:lpstr>εθελοντισμοσ</vt:lpstr>
      <vt:lpstr>Παρουσίαση του PowerPoint</vt:lpstr>
      <vt:lpstr>ΜΟΡΦΕΣ ΕΘΕΛΟΝΤΙΣΜΟΥ</vt:lpstr>
      <vt:lpstr>ΕΘΕΛΟΝΤΙΣΜΟΣ ΣΤΗΝ ΕΛΛΑΔΑ</vt:lpstr>
      <vt:lpstr>Παρουσίαση του PowerPoint</vt:lpstr>
      <vt:lpstr>Ανθρωποσ και ασθενειεσ</vt:lpstr>
      <vt:lpstr>Οξεια και χρονια ασθενεια</vt:lpstr>
      <vt:lpstr>Παρουσίαση του PowerPoint</vt:lpstr>
      <vt:lpstr>ΦΑΣΕΙΣ ΑΣΘΕΝΕΙΑΣ</vt:lpstr>
      <vt:lpstr>Παρουσίαση του PowerPoint</vt:lpstr>
      <vt:lpstr>ΑΠΟΚΑΤΑΣΤΑΣΗ ΧΡΟΝΙΩΝ ΑΣΘΕΝΕΙΩΝ</vt:lpstr>
      <vt:lpstr>Παρουσίαση του PowerPoint</vt:lpstr>
      <vt:lpstr>Παρουσίαση του PowerPoint</vt:lpstr>
      <vt:lpstr>ΑΠΟΚΑΤΑΣΤΑΣΗ ΟΞΕΙΩΝ ΑΣΘΕΝΕΙΩΝ </vt:lpstr>
      <vt:lpstr>αναπηρια</vt:lpstr>
      <vt:lpstr>Παρουσίαση του PowerPoint</vt:lpstr>
      <vt:lpstr>Ολικη αναπηρια</vt:lpstr>
      <vt:lpstr>Μερικη αναπηρια</vt:lpstr>
      <vt:lpstr>Πιστοποιηση αναπηριασ</vt:lpstr>
      <vt:lpstr>αποκατασταση</vt:lpstr>
      <vt:lpstr>Ποτε χρειαζεται φυσιατροσ</vt:lpstr>
      <vt:lpstr>Στοχοι αποκαταστασησ αναπηριασ</vt:lpstr>
      <vt:lpstr>Βηματα αποκαταστασησ αναπηριας</vt:lpstr>
      <vt:lpstr>αγχοσ</vt:lpstr>
      <vt:lpstr>Συμπτώματα άγχους</vt:lpstr>
      <vt:lpstr>στρες</vt:lpstr>
      <vt:lpstr>Στρεσογονοσ παράγοντας</vt:lpstr>
      <vt:lpstr>Παράγοντες κίνδυνου που σχετίζονται με το στρεσ</vt:lpstr>
      <vt:lpstr>Διαταραχή πανικού</vt:lpstr>
      <vt:lpstr>Ιδεοψυχαναγκαστικη διαταραχή</vt:lpstr>
      <vt:lpstr>Διαταραχη μετα από τραυματικο στρεσ</vt:lpstr>
      <vt:lpstr>Διαταραχη οξεοσ στρεσ</vt:lpstr>
      <vt:lpstr>Γενικευμενη αγχωδησ διαταραχη</vt:lpstr>
      <vt:lpstr>Αγχωδησ διαταραχη προκαλουμενη από ουσιεσ</vt:lpstr>
      <vt:lpstr>Ψυχολογικοι μεθοδοι αντιμετωπισησ του στρεσ</vt:lpstr>
      <vt:lpstr>Η εκπαιδευση στην αναγνωριση της ψυχολογικης πιεσησ</vt:lpstr>
      <vt:lpstr>Οι τεχνικές διαχείρισης των αισθητηριακών αισθημάτων </vt:lpstr>
      <vt:lpstr>Οι τεχνικές διαχείρισης των ψυχολογικών συμπτωμάτων </vt:lpstr>
      <vt:lpstr>Οι τεχνικές  αντιμετώπισης των προβλημάτων συμπεριφοράς </vt:lpstr>
      <vt:lpstr>Προκαταλήψεις της σκέψης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ΔΙΑΛΕΞΗ 3</dc:title>
  <dc:creator>ELEFTHERIOS GAZETAS</dc:creator>
  <cp:lastModifiedBy>user</cp:lastModifiedBy>
  <cp:revision>2</cp:revision>
  <dcterms:created xsi:type="dcterms:W3CDTF">2023-10-28T05:28:53Z</dcterms:created>
  <dcterms:modified xsi:type="dcterms:W3CDTF">2023-11-20T13:54:54Z</dcterms:modified>
</cp:coreProperties>
</file>