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F01C5-1F00-4150-BD99-D0AC2B71E2DD}" type="datetimeFigureOut">
              <a:rPr lang="el-GR" smtClean="0"/>
              <a:t>13/4/2024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1153D-BB46-4880-94B2-170EB4E03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254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0210DC-161A-76D2-559F-D06EAC1BD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79FB8D8-188F-A6D3-168B-B32FC00EB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F1CA176-8384-5BD1-8706-6B36A358F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CAD9-2CFA-42F4-B7ED-2565C78FCE0D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988F2EB-229C-BD5D-A9F6-D85877F3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C8D27E-151B-173E-8D6D-E2053A8B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412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E64093-35F8-A741-1019-7E16E5B3E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0F8CE43-1FF2-F704-9E05-4495A5F9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8CC26B-4494-B4BF-2F1C-4EA1FFC4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4F3A-21B4-40D6-94C3-56046CCDE318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A285D7-D43E-1DF7-F6C8-D46D27A9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24B603-F29C-5DE2-BA9A-213794A2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320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3E1E0C-7EE2-E9AF-B7CC-DAADBBB49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B1A2CF-9EEE-A452-C0A3-EB283874A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B0171B-B810-84CB-E6AD-31BCA1A2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52EF6-0B90-4729-B827-39E27F2608D9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905A59-1344-585F-133E-3B784B412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21B65E-1A69-BF25-AE0A-B3470D10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151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C0C8C7-B16B-4831-F0FB-C2FDD0A6D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E03737-EED2-84EB-7EC6-085696D2C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AF7E12-6114-6CCF-ECC4-1586F81D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C557-E93D-4B82-A8E2-093FDA8B6E83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6F2886-0D8F-31CE-8D51-E9A8BBA44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976563D-1CB3-CB63-A7FB-C74D02AE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448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1D0702-57A1-12DC-2357-E03374A9B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3AF05A7-37BC-FCCD-0E64-DF20F2914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F944BB-4EF9-D4F2-D3ED-569363B39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D456-4E49-4E4C-9FFB-D1726179C6A4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36F7F2-956D-B88B-0E5B-564D049D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921A16B-E59C-A0A8-06A0-6AD2473F8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330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23956B-1B3B-7349-9E1A-808A81C2A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43CE46-30D9-E4E2-C8D0-3282A2C8A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BB87449-B53D-D1A0-B25F-16D1CFB6F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3BCEE04-C300-E1DA-A412-B6841AAC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D8FC-33C6-4B09-94D3-52729EDBF776}" type="datetime1">
              <a:rPr lang="el-GR" smtClean="0"/>
              <a:t>13/4/2024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D3ABEE6-C525-B4B9-0DD5-3279A07B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1493ECF-1D71-238A-3AF4-FA5CA22AC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185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1A22B3-3E88-8460-EE95-E25DC62F5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B7E129D-B638-48FA-AD2A-FC8ACEFB4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847CD2-336F-F999-FCA6-629EFF691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BC94997-6D73-4813-F4C3-80BFD5D1A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B969153-D3A7-9D1F-0921-AF85A10CF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45135FE-AD67-1943-1453-44F997E01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9D03-25DE-4489-9EC1-BEF666F53EDB}" type="datetime1">
              <a:rPr lang="el-GR" smtClean="0"/>
              <a:t>13/4/2024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9342B26-7C16-9E7E-F189-1A612208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4F8C99E-EC10-84A7-903A-3BB9D36F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761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247B56-6FF6-C5DA-299A-08BA711DC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10D59BE-D3C7-C440-462B-7F8234505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81BC-7A5D-4528-B4EB-AE4E69428A4E}" type="datetime1">
              <a:rPr lang="el-GR" smtClean="0"/>
              <a:t>13/4/2024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95650D-9238-57F0-6BBE-A7196007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2E9143C-B45E-BAF0-F0D5-B11742AD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074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D129CFC-B93B-5D0C-5DCF-C1000273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242E9-0526-4638-A459-BD690CE542C0}" type="datetime1">
              <a:rPr lang="el-GR" smtClean="0"/>
              <a:t>13/4/2024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5E2A8FD-DB02-4B07-2399-964A92AB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A5F15E8-52FD-4E77-63F8-827E9595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600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83D26A-076D-6B0F-9DB9-004F1F9B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107B27-68CC-17F5-1878-707988A9B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0032D02-1183-03FD-7D53-C8A1C4B41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FE4647-EFD2-DAF9-900D-4A3274AD8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BB63-AE9B-420D-84DF-DB92A3ED63A3}" type="datetime1">
              <a:rPr lang="el-GR" smtClean="0"/>
              <a:t>13/4/2024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F5747F-11B3-ED19-B569-58887164E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B892D29-CF9F-C36D-EE6C-E5783CBF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76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CD1ED4-6B7C-03D8-3A76-39D5FB747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F968135-EAAC-372C-8382-6EA847F7B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EFD4C53-B75C-F97D-3CFB-D77DC6AFD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CC7C324-A07C-E243-FC67-7B2A1A5C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7373-7592-40EB-959B-B72BB867FCE6}" type="datetime1">
              <a:rPr lang="el-GR" smtClean="0"/>
              <a:t>13/4/2024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9A9D0C-BC6A-B205-A2E1-6B5914B1B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B2441E-825C-858E-44F5-B9D8650F9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467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E6372C5-65EA-88D5-6B46-0F992AAF3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21EFF08-196E-582D-47A7-2A33C510B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0C1F14-A225-D7D5-86DF-D5A2B32030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28232-3A61-4BE0-95D5-AF5676DA69C0}" type="datetime1">
              <a:rPr lang="el-GR" smtClean="0"/>
              <a:t>13/4/2024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137CD7-A65B-2E22-954F-772D57D2B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7A04B53-935A-4262-CA19-9591D5A71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6AB4A-A304-472D-8A82-2A78375F82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802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9EA513-3F88-D587-08B4-190A1F12AA4C}"/>
              </a:ext>
            </a:extLst>
          </p:cNvPr>
          <p:cNvSpPr txBox="1"/>
          <p:nvPr/>
        </p:nvSpPr>
        <p:spPr>
          <a:xfrm>
            <a:off x="790113" y="390617"/>
            <a:ext cx="111858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1" i="0" u="sng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ΣΑΕΚ ΝΑΥΠΛΙΟΥ 2024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i="0" u="sng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ΤΜΗΜΑ: ΒΟΗΘΟΣ ΝΟΣΗΛΕΥΤΙΚΗΣ ΨΥΧΙΚΗΣ ΥΓΕΙΑΣ</a:t>
            </a:r>
            <a:endParaRPr lang="en-US" sz="2400" b="1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ΠΕΡΙΠΟΙΗΣΗ ΣΤΟΜΙΩΝ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ΚΑΘΗΓΗΤΗΣ : ΑΝΑΡΓΥΡΟΣ ΒΛΑΧΟΣ</a:t>
            </a:r>
            <a:endParaRPr lang="el-GR" sz="2400" b="1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56AD989-741C-1C23-C545-AED0D0C1D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1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920C2DD-E922-B41F-9F9A-BA4D22FB6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ΒΛΑΧΟΣ ΑΝΑΡΓΥΡΟΣ ΝΟΣΗΛΕΥΤΗΣ ΤΕ MSC</a:t>
            </a:r>
          </a:p>
        </p:txBody>
      </p:sp>
    </p:spTree>
    <p:extLst>
      <p:ext uri="{BB962C8B-B14F-4D97-AF65-F5344CB8AC3E}">
        <p14:creationId xmlns:p14="http://schemas.microsoft.com/office/powerpoint/2010/main" val="2406197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BE39264-4CD6-A78E-0621-0F409B04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191CE9FB-5AD3-B4CA-0A0C-C4C76D56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10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082503-6AD2-2441-5A91-0B6B17395EB0}"/>
              </a:ext>
            </a:extLst>
          </p:cNvPr>
          <p:cNvSpPr txBox="1"/>
          <p:nvPr/>
        </p:nvSpPr>
        <p:spPr>
          <a:xfrm>
            <a:off x="561975" y="352425"/>
            <a:ext cx="1116330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ΠΛΥΣΗ – ΥΠΟΚΛΥΣΜΟΣ ΚΟΛΟΣΤΟΜΙΑΣ</a:t>
            </a:r>
          </a:p>
          <a:p>
            <a:endParaRPr lang="el-G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 της πλύσης της κολοστομίας: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κένωση του εντέρου από κόπρανα ,αέρια και βλέννη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άσκηση του εντέρου ώστε να επανέλθει στη φυσιολογική του λειτουργία και να έχει τακτική κένωση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ΥΛΙΚΟ ΥΠΟΚΛΥΣΜΟΥ ΚΟΛΟΣΤΟΜΙΑΣ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-Καθετήρες ορθού ,γάντια, βαζελίνη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-Διάλυμα πλύσης κολοστομίας (νερό ,φυσιολογικός ορός, σαπουνάδα, χαμομήλι)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-Νεφροειδές, χαρτοβάμβακα, χαρτοσακούλα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-Στατό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-Σετ πλύσης κολοστομίας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0717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B3418A4-0D1A-9585-8096-7B34844A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E8C330C1-242B-4559-2D57-2FC1510E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11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6710C5-2B84-3453-A6A1-17C69E50DB97}"/>
              </a:ext>
            </a:extLst>
          </p:cNvPr>
          <p:cNvSpPr txBox="1"/>
          <p:nvPr/>
        </p:nvSpPr>
        <p:spPr>
          <a:xfrm>
            <a:off x="665825" y="363984"/>
            <a:ext cx="403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8E99F9-F6A4-F38C-9A5B-1275614A5310}"/>
              </a:ext>
            </a:extLst>
          </p:cNvPr>
          <p:cNvSpPr txBox="1"/>
          <p:nvPr/>
        </p:nvSpPr>
        <p:spPr>
          <a:xfrm>
            <a:off x="568171" y="363984"/>
            <a:ext cx="1138117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ΔΙΑΔΙΚΑΣΙΑ ΠΛΥΣΗΣ ΚΟΛΟΣΤΟΜΙΑΣ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-Ενημερώνουμε τον άρρωστο για την νοσηλεία που πρόκειται να κάνουμε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-Ζητάμε από τους συνοδούς να αποχωρήσουν από το θάλαμο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-Δίνουμε στον ασθενή την κατάλληλη θέση για την διεξαγωγή της νοσηλείας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αδιάβροχο κάτω από την κολοστομία ώστε να προστατεύσουμε τα κλινοσκεπάσματα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-Αφαιρούμε και απορρίπτουμε το σάκο της κολοστομίας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το νεφροειδές κάτω από την κολοστομία και καλύπτουμε την πλευρά που ακουμπά στο δέρμα του ασθενούς με χαρτοβάμβακα ώστε να μην λερωθεί με υγρά που μπορεί να τρέξουν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-Κρεμάμε το σάκο με το διάλυμα σε ένα στατό ορού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-Επαλείφουμε τον καθετήρα με βαζελίνη 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-Εισάγουμε τον καθετήρα 6-8 εκατοστά εντός του εντέρου με ήπιες κινήσεις ώστε να μην προκληθεί τραυματισμός. Αν ο καθετήρας δεν προχωρά, δεν ασκούμε επιπλέον δύναμη. Αφήνουμε να τρέξει το διάλυμα και ωθούμε τον καθετήρα με ήπιες κινήσεις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608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D41CF73-1182-DCB8-B578-E010A97E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846D813C-C877-A634-B1C4-0C51A679C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12</a:t>
            </a:fld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E6A368-ECD6-B0C7-A51C-CD5CB549AE1B}"/>
              </a:ext>
            </a:extLst>
          </p:cNvPr>
          <p:cNvSpPr txBox="1"/>
          <p:nvPr/>
        </p:nvSpPr>
        <p:spPr>
          <a:xfrm>
            <a:off x="648070" y="381740"/>
            <a:ext cx="10972800" cy="6275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-Ο ασκός με το διάλυμα πρέπει να είναι σε ύψος περίπου 40 εκατοστών πάνω από την κολοστομία .Αν ο ασθενής παραπονεθεί για πόνο στο έντερο διακόπτουμε την ροή για να ηρεμήσει. Οι πόνοι οφείλονται στον ταχύ ρυθμό χορήγησης του διαλύματος.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-Αφαιρούμε τον καθετήρα από το στόμιο και τον απορρίπτουμε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το νεφροειδές κοντά στο στόμιο για να περισυλλέξουμε τυχόν υγρά που μπορεί να αποβληθούν από το έντερο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 μετά το πέρας 15 λεπτών δεν έχει κενωθεί το έντερο ίσως χρειαστεί να τοποθετηθεί σωλήνας αερίων.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-Προτρέπουμε τον ασθενή να μετακινηθεί όσο μπορεί ώστε να διεγερθεί το έντερο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-Τακτοποιούμε την κολοστομία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-Αφήνουμε τον ασθενή σε αναπαυτική θέση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-Τακτοποιούμε τα αντικείμενα που χρησιμοποιήσαμε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-Επιτρέπουμε στους συνοδούς να επιστρέψουν στον θάλαμο</a:t>
            </a:r>
          </a:p>
          <a:p>
            <a:pPr algn="ctr"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ΠΕΡΙΠΤΩΣΗ ΠΕΡΙΠΑΤΗΤΙΚΟΥ ΑΣΘΕΝΟΥΣ Η ΔΙΑΔΙΚΑΣΙΑ ΜΠΟΡΕΙ ΝΑ ΓΙΝΕΙ ΣΤΟ ΛΟΥΤΡΟ Ή ΣΤΗ ΛΕΚΑΝΗ ΤΗΣ ΤΟΥΑΛΕΤΑΣ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4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4691BFF3-DF8A-39C3-C322-A888C02E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0E191F39-F37C-19E1-D07F-A1AAFF32C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13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E9904-66F9-3870-E58C-A91EC5A44B39}"/>
              </a:ext>
            </a:extLst>
          </p:cNvPr>
          <p:cNvSpPr txBox="1"/>
          <p:nvPr/>
        </p:nvSpPr>
        <p:spPr>
          <a:xfrm>
            <a:off x="363984" y="136525"/>
            <a:ext cx="11150353" cy="4012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ΕΠΙΠΛΟΚΕΣ ΚΟΛΟΣΤΟΜΙΑΣ 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Εισολκή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,βαρύτατη επιπλοκή ιδιαίτερα όταν το άκρο του εντέρου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ελκωθεί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προς την περιτοναϊκή κοιλότητα.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-Διάτρηση, ο τραυματισμός του εντέρου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-Απόστημα, προκαλείται από τα υγρά της κολοστομίας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-Στένωση που οφείλεται σε φλεγμονή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-Κήλη εξαιτίας αυξημένης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ενδοκοιλιακής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πίεσης 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16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52822A-06F0-A863-5241-3E9D81D94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61B247C-6D14-33EB-4847-CBCA6FA3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2</a:t>
            </a:fld>
            <a:endParaRPr lang="el-G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485043-7A6A-BC8A-C3F8-49D574895A95}"/>
              </a:ext>
            </a:extLst>
          </p:cNvPr>
          <p:cNvSpPr txBox="1"/>
          <p:nvPr/>
        </p:nvSpPr>
        <p:spPr>
          <a:xfrm>
            <a:off x="665825" y="363984"/>
            <a:ext cx="109728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Στόμιο ονομάζεται η χειρουργική πράξη κατά την οποία τμήμα ενός οργάνου (στομάχι, έντερο) εκστομούται στην επιφάνεια του δέρματος με αποτέλεσμα την διακοπή της προώθησης του περιεχομένου στη συνέχεια του αυλού.</a:t>
            </a:r>
          </a:p>
          <a:p>
            <a:pPr>
              <a:lnSpc>
                <a:spcPct val="150000"/>
              </a:lnSpc>
            </a:pPr>
            <a:endParaRPr lang="el-G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στομίων του πεπτικού συστήματος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-Οισοφαγοστομία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-Γαστροστομία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-Νηστιδοστομία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-Ειλεοστομία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-Κολοστομία</a:t>
            </a:r>
          </a:p>
          <a:p>
            <a:pPr>
              <a:lnSpc>
                <a:spcPct val="150000"/>
              </a:lnSpc>
            </a:pPr>
            <a:endParaRPr lang="el-G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Κολοστομία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τεχνητό στόμιο σε κάποιο σημείο του παχέος εντέρου (ανιόν, εγκάρσιον ή κατιόν κόλον) το οποίο εξωτερικεύεται χειρουργικά δια του κοιλιακού τοιχώματος στο δέρμα.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3053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DF48C4EC-ED50-230F-466D-28A6BD4A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F4C7F876-7AF0-BF04-907D-FC1EA4B3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3</a:t>
            </a:fld>
            <a:endParaRPr lang="el-GR"/>
          </a:p>
        </p:txBody>
      </p:sp>
      <p:pic>
        <p:nvPicPr>
          <p:cNvPr id="1026" name="Picture 2" descr="Παχύ έντερο | ΙΩΑΝΝΗΣ Α. ΔΟΥΒΑΡΑΣ">
            <a:extLst>
              <a:ext uri="{FF2B5EF4-FFF2-40B4-BE49-F238E27FC236}">
                <a16:creationId xmlns:a16="http://schemas.microsoft.com/office/drawing/2014/main" id="{7064797B-80F5-1D12-0EFA-F8EF6AB3E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477" y="790113"/>
            <a:ext cx="7759082" cy="476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92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3CF0C319-1BE6-070B-1E59-42A8C111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7FDECA1E-6710-9C82-F663-01C73C10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4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082DBD-5366-358C-FD3C-AF765B2F92BB}"/>
              </a:ext>
            </a:extLst>
          </p:cNvPr>
          <p:cNvSpPr txBox="1"/>
          <p:nvPr/>
        </p:nvSpPr>
        <p:spPr>
          <a:xfrm>
            <a:off x="612559" y="328474"/>
            <a:ext cx="11248008" cy="6420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/>
              <a:t>-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κολοστομίας είναι η αποβολή του περιεχομένου του εντέρου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Κολοστομία ενδείκνυται να γίνει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κολίτιδα, καρκίνο του παχέος εντέρου, σε φλεγμονή του εντέρου κ.α.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κολοστομία μπορεί να είναι προσωρινή ή μόνιμη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-Ανάλογα του σημείου που βρίσκεται η κολοστομία μπορεί να είναι: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1)Ανιούσα κολοστομία, το περιεχόμενο που εξέρχεται είναι υδαρές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2)Εγκαρσιοτομία, το περιεχόμενο που εξέρχεται είναι ημιυδαρές ή μαλακό, δύσοσμο και μπορεί να προκαλέσει ερεθισμό στο δέρμα του ασθενούς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3)Κατιούσα κολοστομία- Σιγμοειδοστομία . Στην κατιούσα το περιεχόμενο είναι ημιυδαρές ενώ στην σιγμοειδοστομία είναι συμπαγές. Το περιεχόμενο και  στις 2 είναι δύσοσμο και υπάρχει κίνδυνος ερεθισμού του δέρματος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κολοστομία δεν έχει σφιγκτήρα όπως ο πρωκτός επομένως η αποβολή των κοπράνων δεν ελέγχεται από τον ασθενή. Για αυτό επιβάλλεται η συνεχής χρήση ειδικού πλαστικού σάκου.</a:t>
            </a:r>
          </a:p>
          <a:p>
            <a:pPr>
              <a:lnSpc>
                <a:spcPct val="150000"/>
              </a:lnSpc>
            </a:pPr>
            <a:endParaRPr lang="el-GR" dirty="0"/>
          </a:p>
          <a:p>
            <a:pPr>
              <a:lnSpc>
                <a:spcPct val="1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360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42E4F055-C4FE-A8D1-F660-18598EBF0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568D4A6E-8658-B03B-D9B5-A59F93BB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5</a:t>
            </a:fld>
            <a:endParaRPr lang="el-GR"/>
          </a:p>
        </p:txBody>
      </p:sp>
      <p:pic>
        <p:nvPicPr>
          <p:cNvPr id="2058" name="Picture 10" descr="Eurotec Colomate Convex Σάκος Κολοστομίας 25-27mm (10 τμχ) - Traumacare">
            <a:extLst>
              <a:ext uri="{FF2B5EF4-FFF2-40B4-BE49-F238E27FC236}">
                <a16:creationId xmlns:a16="http://schemas.microsoft.com/office/drawing/2014/main" id="{44623372-BAC7-ACF5-274A-F69536074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2057400"/>
            <a:ext cx="4409061" cy="353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Σάκος Oυρητηροστομίας Ζensiv Urostomy 1 Τεμαχίου - LifePharm - Ιατρικά Είδη  &amp; Προϊόντα Ατομικής Φροντίδας">
            <a:extLst>
              <a:ext uri="{FF2B5EF4-FFF2-40B4-BE49-F238E27FC236}">
                <a16:creationId xmlns:a16="http://schemas.microsoft.com/office/drawing/2014/main" id="{AD5A287C-79A2-26D4-CCCB-160A4EFA7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912" y="2057400"/>
            <a:ext cx="4266388" cy="303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3CDFB9-14C2-DB83-D8D3-66EF546DDADD}"/>
              </a:ext>
            </a:extLst>
          </p:cNvPr>
          <p:cNvSpPr txBox="1"/>
          <p:nvPr/>
        </p:nvSpPr>
        <p:spPr>
          <a:xfrm>
            <a:off x="1028700" y="704850"/>
            <a:ext cx="1040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ΣΑΚΟΙ ΚΟΛΟΣΤΟΜΙΑΣ</a:t>
            </a:r>
          </a:p>
        </p:txBody>
      </p:sp>
    </p:spTree>
    <p:extLst>
      <p:ext uri="{BB962C8B-B14F-4D97-AF65-F5344CB8AC3E}">
        <p14:creationId xmlns:p14="http://schemas.microsoft.com/office/powerpoint/2010/main" val="361509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8E3441D-ECCA-81F4-169B-5C52221CA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DD266D15-2AE2-DA75-C0C8-234A0F8D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6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FA4104-39A5-A741-7AF0-21DB85AD7E58}"/>
              </a:ext>
            </a:extLst>
          </p:cNvPr>
          <p:cNvSpPr txBox="1"/>
          <p:nvPr/>
        </p:nvSpPr>
        <p:spPr>
          <a:xfrm>
            <a:off x="533400" y="361950"/>
            <a:ext cx="112776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ΠΡΟΕΓΧΕΙΡΗΤΙΚΗ ΝΟΣΗΛΕΥΤΙΚΗ ΦΡΟΝΤΙΔΑ ΑΣΘΕΝΟΥΣ ΠΟΥ ΠΡΟΚΕΙΤΑΙ ΝΑ ΥΠΟΒΛΗΘΕΙ ΣΕ ΚΟΛΟΣΤΟΜΙΑ</a:t>
            </a:r>
          </a:p>
          <a:p>
            <a:pPr algn="ctr"/>
            <a:endParaRPr lang="el-G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την ψυχολογική και τη σωματική ετοιμασία του ασθενούς</a:t>
            </a:r>
          </a:p>
          <a:p>
            <a:pPr algn="just"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Ψυχολογική: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-Αξιολόγηση του επίπεδου κατανόησης του αρρώστου σχετικά με την επέμβαση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-Ενθάρρυνση του ασθενούς να εκφράσει τους φόβους και τα συναισθήματα του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-Παροχή πληροφοριών</a:t>
            </a:r>
          </a:p>
          <a:p>
            <a:pPr algn="just"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Σωματική: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-Δίαιτα χωρίς υπόλειμμα επί 4 μέρες πρίν την επέμβαση. Την ημέρα πρίν την επέμβαση μόνο υγρά και πλήρη νηστεία από το βράδυ.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-Χορήγηση καθαρτικού ή υποκλυσμού επί 2-4 μέρες πρίν την επέμβαση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-Εφαρμογή ρινογαστρικού καθετήρα την ημέρα της επέμβασης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205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5D23B4C4-6467-63C2-593D-5DC108020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A3D11FC0-F9E2-4344-BFD2-A4B83F969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7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E46543-78DA-733D-E263-84A160067570}"/>
              </a:ext>
            </a:extLst>
          </p:cNvPr>
          <p:cNvSpPr txBox="1"/>
          <p:nvPr/>
        </p:nvSpPr>
        <p:spPr>
          <a:xfrm>
            <a:off x="409575" y="304800"/>
            <a:ext cx="11153775" cy="6736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ΝΟΣΗΛΕΥΤΙΚΑ ΠΡΟΒΛΗΜΑΤΑ ΚΟΛΟΣΤΟΜΙΑΣ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-Τραύμα -μόλυνση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-Κακοσμία</a:t>
            </a:r>
          </a:p>
          <a:p>
            <a:pPr algn="just">
              <a:lnSpc>
                <a:spcPct val="150000"/>
              </a:lnSpc>
            </a:pP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ΥΛΙΚΟ ΠΕΡΙΠΟΙΗΣΗΣ ΚΟΛΟΣΤΟΜΙΑΣ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Δίσκος ή τροχήλατο νοσηλείας με: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-γάντια, τολύπια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-νεφροειδές, λαβίδα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-χαρτοβάμβακο, αδιάβροχο, σακούλα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απορριμάτων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-πλαστικό σάκο κολοστομίας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-φυσιολογικό ορό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-αντισηπτική διάλυση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-σαπούνι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-χλιαρό νερό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-λεκάνη και κρέμα δέρματος</a:t>
            </a:r>
          </a:p>
          <a:p>
            <a:pPr algn="just"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1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5E73AE42-6B21-49C7-3ECE-8FF41DEB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0386AC86-8FC5-09F4-1767-43546331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8</a:t>
            </a:fld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2ADA2-29EF-8D9C-4602-EF5407B904B7}"/>
              </a:ext>
            </a:extLst>
          </p:cNvPr>
          <p:cNvSpPr txBox="1"/>
          <p:nvPr/>
        </p:nvSpPr>
        <p:spPr>
          <a:xfrm>
            <a:off x="609600" y="295275"/>
            <a:ext cx="11172825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ΔΙΑΔΙΚΑΣΙΑ ΠΕΡΙΠΟΙΗΣΗΣ ΚΟΛΟΣΤΟΜΙΑΣ</a:t>
            </a:r>
          </a:p>
          <a:p>
            <a:pPr algn="ctr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ΕΝΗΜΕΡΩΣΗ ΚΑΙ ΠΡΟΕΤΟΙΜΑΣΙΑ ΤΟΥ ΑΡΡΩΣΤΟΥ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-Ενημερώνουμε τον άρρωστο για την νοσηλεία που πρόκειται να κάνουμε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παραβάν ώστε να εξασφαλίσουμε την ιδιωτικότητα του ασθενούς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-Δίνουμε στον ασθενή την κατάλληλη θέση για την διεξαγωγή της νοσηλείας</a:t>
            </a:r>
          </a:p>
          <a:p>
            <a:pPr algn="just"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ΦΡΟΝΤΙΔΑ ΤΟΥ ΣΤΟΜΙΟΥ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-Αναδιπλώνουμε τα κλινοσκεπάσματα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το αδιάβροχο κοντά στην κολοστομία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-Ανοίγουμε την σακούλα απορριμμάτων για να απορρίπτουμε τα άχρηστα υλικά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-Φοράμε γάντια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-Αποκολλάμε τον σάκο της κολοστομίας και τον απορρίπτουμε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-Τοποθετούμε το νεφροειδές κάτω από το στόμιο. Καλύπτουμε με χαρτοβάμβακα το δέρμα μεταξύ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στόμιου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του νεφροειδούς  ώστε να απορροφά τα υγρά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8540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A8960A07-AD23-F78B-CC18-FF880413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MSC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BDFB3D34-B744-DCDE-ADF4-B6292E9CB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B4A-A304-472D-8A82-2A78375F8209}" type="slidenum">
              <a:rPr lang="el-GR" smtClean="0"/>
              <a:t>9</a:t>
            </a:fld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55D592-70E6-04B4-E320-B9E5C4DC299A}"/>
              </a:ext>
            </a:extLst>
          </p:cNvPr>
          <p:cNvSpPr txBox="1"/>
          <p:nvPr/>
        </p:nvSpPr>
        <p:spPr>
          <a:xfrm>
            <a:off x="571500" y="314325"/>
            <a:ext cx="112585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-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Καθαρίζουμε καλά την περιοχή του στομίου με φυσιολογικό ορό ,χρησιμοποιώντας λαβίδα και τολύπια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-Σαπουνίζουμε καλά την περιοχή γύρω από το στόμιο με χλιαρό νερό. Ξεπλένουμε και στεγνώνουμε καλά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-Ετοιμάζουμε τον νέο σάκο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-Επικολλούμε καλά το σάκο και βεβαιωνόμαστε πως δεν έχει διαρροές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-Αφήνουμε τον ασθενή σε αναπαυτική θέση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-Συγκεντρώνουμε και απομακρύνουμε το σύνολο των υλικών που χρησιμοποιήσαμε</a:t>
            </a:r>
          </a:p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45045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1049</Words>
  <Application>Microsoft Office PowerPoint</Application>
  <PresentationFormat>Ευρεία οθόνη</PresentationFormat>
  <Paragraphs>154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Ανάργυρος Βλάχος</dc:creator>
  <cp:lastModifiedBy>Ανάργυρος Βλάχος</cp:lastModifiedBy>
  <cp:revision>5</cp:revision>
  <dcterms:created xsi:type="dcterms:W3CDTF">2024-04-05T17:46:52Z</dcterms:created>
  <dcterms:modified xsi:type="dcterms:W3CDTF">2024-04-13T07:31:07Z</dcterms:modified>
</cp:coreProperties>
</file>